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  <p:sldMasterId id="2147483684" r:id="rId2"/>
    <p:sldMasterId id="2147483696" r:id="rId3"/>
    <p:sldMasterId id="2147483705" r:id="rId4"/>
    <p:sldMasterId id="2147483717" r:id="rId5"/>
  </p:sldMasterIdLst>
  <p:notesMasterIdLst>
    <p:notesMasterId r:id="rId106"/>
  </p:notesMasterIdLst>
  <p:sldIdLst>
    <p:sldId id="374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5" r:id="rId52"/>
    <p:sldId id="306" r:id="rId53"/>
    <p:sldId id="307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9" r:id="rId63"/>
    <p:sldId id="320" r:id="rId64"/>
    <p:sldId id="322" r:id="rId65"/>
    <p:sldId id="323" r:id="rId66"/>
    <p:sldId id="324" r:id="rId67"/>
    <p:sldId id="325" r:id="rId68"/>
    <p:sldId id="330" r:id="rId69"/>
    <p:sldId id="331" r:id="rId70"/>
    <p:sldId id="332" r:id="rId71"/>
    <p:sldId id="335" r:id="rId72"/>
    <p:sldId id="339" r:id="rId73"/>
    <p:sldId id="368" r:id="rId74"/>
    <p:sldId id="372" r:id="rId75"/>
    <p:sldId id="373" r:id="rId76"/>
    <p:sldId id="371" r:id="rId77"/>
    <p:sldId id="334" r:id="rId78"/>
    <p:sldId id="340" r:id="rId79"/>
    <p:sldId id="341" r:id="rId80"/>
    <p:sldId id="342" r:id="rId81"/>
    <p:sldId id="343" r:id="rId82"/>
    <p:sldId id="344" r:id="rId83"/>
    <p:sldId id="345" r:id="rId84"/>
    <p:sldId id="346" r:id="rId85"/>
    <p:sldId id="347" r:id="rId86"/>
    <p:sldId id="348" r:id="rId87"/>
    <p:sldId id="349" r:id="rId88"/>
    <p:sldId id="350" r:id="rId89"/>
    <p:sldId id="351" r:id="rId90"/>
    <p:sldId id="352" r:id="rId91"/>
    <p:sldId id="353" r:id="rId92"/>
    <p:sldId id="354" r:id="rId93"/>
    <p:sldId id="355" r:id="rId94"/>
    <p:sldId id="356" r:id="rId95"/>
    <p:sldId id="357" r:id="rId96"/>
    <p:sldId id="358" r:id="rId97"/>
    <p:sldId id="359" r:id="rId98"/>
    <p:sldId id="360" r:id="rId99"/>
    <p:sldId id="361" r:id="rId100"/>
    <p:sldId id="362" r:id="rId101"/>
    <p:sldId id="363" r:id="rId102"/>
    <p:sldId id="364" r:id="rId103"/>
    <p:sldId id="365" r:id="rId104"/>
    <p:sldId id="366" r:id="rId10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1" id="{AC503C2B-4772-42B5-8957-BFF5E418F267}">
          <p14:sldIdLst>
            <p14:sldId id="374"/>
          </p14:sldIdLst>
        </p14:section>
        <p14:section name="2004" id="{5BF113A8-FB83-4B6E-8DA4-AF415E724337}">
          <p14:sldIdLst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</p14:sldIdLst>
        </p14:section>
        <p14:section name="2010" id="{A634D982-10D3-4A00-9D15-699B1B551386}">
          <p14:sldIdLst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</p14:sldIdLst>
        </p14:section>
        <p14:section name="scope of work" id="{A62626B7-3EBF-4DBD-95F1-2CD4F4F270A7}">
          <p14:sldIdLst>
            <p14:sldId id="297"/>
            <p14:sldId id="298"/>
            <p14:sldId id="299"/>
            <p14:sldId id="300"/>
            <p14:sldId id="301"/>
            <p14:sldId id="302"/>
            <p14:sldId id="303"/>
            <p14:sldId id="305"/>
            <p14:sldId id="306"/>
            <p14:sldId id="307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9"/>
            <p14:sldId id="320"/>
          </p14:sldIdLst>
        </p14:section>
        <p14:section name="Steering commite" id="{62326ECE-DBE3-4656-90A7-396CDABA3224}">
          <p14:sldIdLst>
            <p14:sldId id="322"/>
            <p14:sldId id="323"/>
            <p14:sldId id="324"/>
            <p14:sldId id="325"/>
          </p14:sldIdLst>
        </p14:section>
        <p14:section name="Methodology" id="{8589C7F7-3912-4282-B3FF-7100603C7CA2}">
          <p14:sldIdLst>
            <p14:sldId id="330"/>
            <p14:sldId id="331"/>
            <p14:sldId id="332"/>
            <p14:sldId id="335"/>
            <p14:sldId id="339"/>
            <p14:sldId id="368"/>
            <p14:sldId id="372"/>
            <p14:sldId id="373"/>
            <p14:sldId id="371"/>
            <p14:sldId id="334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93238" autoAdjust="0"/>
  </p:normalViewPr>
  <p:slideViewPr>
    <p:cSldViewPr>
      <p:cViewPr>
        <p:scale>
          <a:sx n="96" d="100"/>
          <a:sy n="96" d="100"/>
        </p:scale>
        <p:origin x="-732" y="3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07" Type="http://schemas.openxmlformats.org/officeDocument/2006/relationships/presProps" Target="presProps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102" Type="http://schemas.openxmlformats.org/officeDocument/2006/relationships/slide" Target="slides/slide97.xml"/><Relationship Id="rId11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slide" Target="slides/slide98.xml"/><Relationship Id="rId108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theme" Target="theme/theme1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slide" Target="../slides/slide49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9.xm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2.xml"/><Relationship Id="rId2" Type="http://schemas.openxmlformats.org/officeDocument/2006/relationships/slide" Target="../slides/slide71.xml"/><Relationship Id="rId1" Type="http://schemas.openxmlformats.org/officeDocument/2006/relationships/slide" Target="../slides/slide70.xml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9.xml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A25EBF-CBC8-46A2-B653-92323DE201ED}" type="doc">
      <dgm:prSet loTypeId="urn:microsoft.com/office/officeart/2005/8/layout/orgChart1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18D60F6E-B4A6-43A3-914A-4E91C58C4564}">
      <dgm:prSet phldrT="[Text]" custT="1"/>
      <dgm:spPr/>
      <dgm:t>
        <a:bodyPr/>
        <a:lstStyle/>
        <a:p>
          <a:pPr algn="ctr" rtl="1"/>
          <a:r>
            <a:rPr lang="fa-IR" sz="2400">
              <a:solidFill>
                <a:schemeClr val="tx1"/>
              </a:solidFill>
              <a:effectLst/>
              <a:cs typeface="B Nazanin" pitchFamily="2" charset="-78"/>
            </a:rPr>
            <a:t>مركز همكاري هاي فناوري و نوآوري رياست جمهوري</a:t>
          </a:r>
        </a:p>
      </dgm:t>
    </dgm:pt>
    <dgm:pt modelId="{76FE5392-1C94-4CBD-A466-D7E5E7B202CD}" type="parTrans" cxnId="{09737270-6546-4692-BE81-8DC1B647B87B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642A3874-50F2-4A41-BD31-2DDAEC8E3263}" type="sibTrans" cxnId="{09737270-6546-4692-BE81-8DC1B647B87B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B4FE6D5C-3C32-4F74-827D-3BAF53704CDE}" type="asst">
      <dgm:prSet phldrT="[Text]" custT="1"/>
      <dgm:spPr/>
      <dgm:t>
        <a:bodyPr/>
        <a:lstStyle/>
        <a:p>
          <a:pPr algn="ctr" rtl="1"/>
          <a:r>
            <a:rPr lang="fa-IR" sz="1800">
              <a:solidFill>
                <a:schemeClr val="tx1"/>
              </a:solidFill>
              <a:effectLst/>
              <a:cs typeface="B Nazanin" pitchFamily="2" charset="-78"/>
            </a:rPr>
            <a:t>مشاورین و ناظرین</a:t>
          </a:r>
        </a:p>
      </dgm:t>
    </dgm:pt>
    <dgm:pt modelId="{8894286C-260E-4E90-AD22-F8A129BBF827}" type="parTrans" cxnId="{E0230E91-59CB-479D-A6CE-6C8BCADE9092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9C34B24F-541F-494D-8A6F-727DE211959F}" type="sibTrans" cxnId="{E0230E91-59CB-479D-A6CE-6C8BCADE9092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ED3D708F-9552-408C-90BA-2960DDD3869D}">
      <dgm:prSet phldrT="[Text]" custT="1"/>
      <dgm:spPr/>
      <dgm:t>
        <a:bodyPr/>
        <a:lstStyle/>
        <a:p>
          <a:pPr algn="ctr" rtl="1"/>
          <a:r>
            <a:rPr lang="fa-IR" sz="1800" dirty="0">
              <a:solidFill>
                <a:schemeClr val="tx1"/>
              </a:solidFill>
              <a:effectLst/>
              <a:cs typeface="B Nazanin" pitchFamily="2" charset="-78"/>
            </a:rPr>
            <a:t>انجمن متخصصان محیط زیست ایران </a:t>
          </a:r>
          <a:r>
            <a:rPr lang="fa-IR" sz="1800" dirty="0" smtClean="0">
              <a:solidFill>
                <a:schemeClr val="tx1"/>
              </a:solidFill>
              <a:effectLst/>
              <a:cs typeface="B Nazanin" pitchFamily="2" charset="-78"/>
            </a:rPr>
            <a:t>مجری </a:t>
          </a:r>
          <a:r>
            <a:rPr lang="fa-IR" sz="1800" dirty="0">
              <a:solidFill>
                <a:schemeClr val="tx1"/>
              </a:solidFill>
              <a:effectLst/>
              <a:cs typeface="B Nazanin" pitchFamily="2" charset="-78"/>
            </a:rPr>
            <a:t>طرح </a:t>
          </a:r>
          <a:r>
            <a:rPr lang="en-US" sz="1800" dirty="0">
              <a:solidFill>
                <a:schemeClr val="tx1"/>
              </a:solidFill>
              <a:effectLst/>
              <a:cs typeface="B Nazanin" pitchFamily="2" charset="-78"/>
            </a:rPr>
            <a:t>TNA</a:t>
          </a:r>
          <a:endParaRPr lang="fa-IR" sz="1800" dirty="0">
            <a:solidFill>
              <a:schemeClr val="tx1"/>
            </a:solidFill>
            <a:effectLst/>
            <a:cs typeface="B Nazanin" pitchFamily="2" charset="-78"/>
          </a:endParaRPr>
        </a:p>
      </dgm:t>
    </dgm:pt>
    <dgm:pt modelId="{8EE7911D-0399-4153-9794-6742FE8B3E1D}" type="sibTrans" cxnId="{281F603D-59CF-46A5-8E3F-137838D6D353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BD2675F9-71C1-4E6F-B168-334BC7272224}" type="parTrans" cxnId="{281F603D-59CF-46A5-8E3F-137838D6D353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C09ABD74-742E-4C63-AAAF-DB2AAD089715}" type="asst">
      <dgm:prSet custT="1"/>
      <dgm:spPr/>
      <dgm:t>
        <a:bodyPr/>
        <a:lstStyle/>
        <a:p>
          <a:pPr algn="ctr" rtl="1"/>
          <a:r>
            <a:rPr lang="fa-IR" sz="1800" dirty="0">
              <a:solidFill>
                <a:schemeClr val="tx1"/>
              </a:solidFill>
              <a:effectLst/>
              <a:cs typeface="B Nazanin" pitchFamily="2" charset="-78"/>
              <a:hlinkClick xmlns:r="http://schemas.openxmlformats.org/officeDocument/2006/relationships" r:id="rId1" action="ppaction://hlinksldjump"/>
            </a:rPr>
            <a:t>تیم </a:t>
          </a:r>
          <a:r>
            <a:rPr lang="fa-IR" sz="1800" dirty="0" smtClean="0">
              <a:solidFill>
                <a:schemeClr val="tx1"/>
              </a:solidFill>
              <a:effectLst/>
              <a:cs typeface="B Nazanin" pitchFamily="2" charset="-78"/>
              <a:hlinkClick xmlns:r="http://schemas.openxmlformats.org/officeDocument/2006/relationships" r:id="rId1" action="ppaction://hlinksldjump"/>
            </a:rPr>
            <a:t>راهبردی </a:t>
          </a:r>
          <a:r>
            <a:rPr lang="en-US" sz="1200" dirty="0" smtClean="0">
              <a:solidFill>
                <a:schemeClr val="tx1"/>
              </a:solidFill>
              <a:effectLst/>
              <a:cs typeface="B Nazanin" pitchFamily="2" charset="-78"/>
              <a:hlinkClick xmlns:r="http://schemas.openxmlformats.org/officeDocument/2006/relationships" r:id="rId1" action="ppaction://hlinksldjump"/>
            </a:rPr>
            <a:t>(Steering Committee)</a:t>
          </a:r>
          <a:endParaRPr lang="fa-IR" sz="1800" dirty="0">
            <a:solidFill>
              <a:schemeClr val="tx1"/>
            </a:solidFill>
            <a:effectLst/>
            <a:cs typeface="B Nazanin" pitchFamily="2" charset="-78"/>
          </a:endParaRPr>
        </a:p>
      </dgm:t>
    </dgm:pt>
    <dgm:pt modelId="{DAF4F718-584B-4EE8-B19A-D2203186B3C4}" type="parTrans" cxnId="{E40B47FD-00BA-40E8-B4AB-B0B05E94365E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30C204D8-998D-42EA-AB82-CE11103FBFF3}" type="sibTrans" cxnId="{E40B47FD-00BA-40E8-B4AB-B0B05E94365E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69642870-E2A7-4EE5-927E-72C988C51CAD}" type="asst">
      <dgm:prSet custT="1"/>
      <dgm:spPr/>
      <dgm:t>
        <a:bodyPr/>
        <a:lstStyle/>
        <a:p>
          <a:pPr algn="ctr" rtl="1"/>
          <a:r>
            <a:rPr lang="fa-IR" sz="1800" dirty="0">
              <a:solidFill>
                <a:schemeClr val="tx1"/>
              </a:solidFill>
              <a:effectLst/>
              <a:cs typeface="B Nazanin" pitchFamily="2" charset="-78"/>
            </a:rPr>
            <a:t>کمیته علمی و </a:t>
          </a:r>
          <a:r>
            <a:rPr lang="fa-IR" sz="1800" dirty="0" smtClean="0">
              <a:solidFill>
                <a:schemeClr val="tx1"/>
              </a:solidFill>
              <a:effectLst/>
              <a:cs typeface="B Nazanin" pitchFamily="2" charset="-78"/>
            </a:rPr>
            <a:t>فناوری</a:t>
          </a:r>
          <a:endParaRPr lang="fa-IR" sz="1800" dirty="0">
            <a:solidFill>
              <a:schemeClr val="tx1"/>
            </a:solidFill>
            <a:effectLst/>
            <a:cs typeface="B Nazanin" pitchFamily="2" charset="-78"/>
          </a:endParaRPr>
        </a:p>
      </dgm:t>
    </dgm:pt>
    <dgm:pt modelId="{C0F51A94-FDB3-4852-B245-4A6978D6D3A5}" type="parTrans" cxnId="{DE4D6A0D-53D0-4E02-8685-A5C00649DD32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28820E99-8DAE-4D1A-B58A-966EA96DA437}" type="sibTrans" cxnId="{DE4D6A0D-53D0-4E02-8685-A5C00649DD32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D4B03A6F-FC05-4A30-95BF-338653C69575}">
      <dgm:prSet custT="1"/>
      <dgm:spPr/>
      <dgm:t>
        <a:bodyPr/>
        <a:lstStyle/>
        <a:p>
          <a:pPr algn="ctr" rtl="1"/>
          <a:r>
            <a:rPr lang="fa-IR" sz="1800" dirty="0" smtClean="0">
              <a:solidFill>
                <a:schemeClr val="tx1"/>
              </a:solidFill>
              <a:effectLst/>
              <a:cs typeface="B Nazanin" pitchFamily="2" charset="-78"/>
            </a:rPr>
            <a:t>مدیر پروژه</a:t>
          </a:r>
          <a:endParaRPr lang="fa-IR" sz="1800" dirty="0">
            <a:solidFill>
              <a:schemeClr val="tx1"/>
            </a:solidFill>
            <a:effectLst/>
            <a:cs typeface="B Nazanin" pitchFamily="2" charset="-78"/>
          </a:endParaRPr>
        </a:p>
      </dgm:t>
    </dgm:pt>
    <dgm:pt modelId="{FB24488E-9E5F-4F0C-A6BC-A7B2298628DE}" type="parTrans" cxnId="{77EAF2AC-CD62-4503-9809-825E5C77D87C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718E1BA9-D426-4B0A-A11D-AB51E6FE118B}" type="sibTrans" cxnId="{77EAF2AC-CD62-4503-9809-825E5C77D87C}">
      <dgm:prSet/>
      <dgm:spPr/>
      <dgm:t>
        <a:bodyPr/>
        <a:lstStyle/>
        <a:p>
          <a:pPr algn="ctr" rtl="1"/>
          <a:endParaRPr lang="fa-IR" sz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BBA42374-8BAC-42DF-A4EA-93C14D98423F}">
      <dgm:prSet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effectLst/>
            </a:rPr>
            <a:t>مدیر اجرایی پروژه</a:t>
          </a:r>
          <a:endParaRPr lang="fa-IR" dirty="0">
            <a:solidFill>
              <a:schemeClr val="tx1"/>
            </a:solidFill>
            <a:effectLst/>
          </a:endParaRPr>
        </a:p>
      </dgm:t>
    </dgm:pt>
    <dgm:pt modelId="{D33D07E7-295A-44D3-8AC9-EEA98AFB1997}" type="parTrans" cxnId="{76110182-1F3F-465E-AB37-D2EF59EB009E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83FDBFF-99D5-4999-92A6-39977789E20E}" type="sibTrans" cxnId="{76110182-1F3F-465E-AB37-D2EF59EB009E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650652-A04B-40BD-BFC4-FE1BD1CC7BFC}">
      <dgm:prSet/>
      <dgm:spPr/>
      <dgm:t>
        <a:bodyPr/>
        <a:lstStyle/>
        <a:p>
          <a:pPr rtl="1"/>
          <a:r>
            <a:rPr lang="fa-IR" dirty="0" smtClean="0">
              <a:solidFill>
                <a:schemeClr val="tx1"/>
              </a:solidFill>
              <a:effectLst/>
              <a:hlinkClick xmlns:r="http://schemas.openxmlformats.org/officeDocument/2006/relationships" r:id="rId2" action="ppaction://hlinksldjump"/>
            </a:rPr>
            <a:t>متخصصین تیم اجرایی پروژه</a:t>
          </a:r>
          <a:endParaRPr lang="fa-IR" dirty="0">
            <a:solidFill>
              <a:schemeClr val="tx1"/>
            </a:solidFill>
            <a:effectLst/>
          </a:endParaRPr>
        </a:p>
      </dgm:t>
    </dgm:pt>
    <dgm:pt modelId="{B6AD0EBE-CCBC-4C45-93E7-85A520E1F00A}" type="parTrans" cxnId="{3B4201A1-1CFE-4DA5-B0F3-AA17D9C417FC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890E44-0061-4286-963E-2FD191981E9F}" type="sibTrans" cxnId="{3B4201A1-1CFE-4DA5-B0F3-AA17D9C417FC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8343BA-3087-4F4B-8027-FD02AF80AD11}" type="pres">
      <dgm:prSet presAssocID="{89A25EBF-CBC8-46A2-B653-92323DE201ED}" presName="hierChild1" presStyleCnt="0">
        <dgm:presLayoutVars>
          <dgm:orgChart val="1"/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11E08A91-C0FE-4888-8BA8-D03FDFEF167B}" type="pres">
      <dgm:prSet presAssocID="{18D60F6E-B4A6-43A3-914A-4E91C58C4564}" presName="hierRoot1" presStyleCnt="0">
        <dgm:presLayoutVars>
          <dgm:hierBranch val="init"/>
        </dgm:presLayoutVars>
      </dgm:prSet>
      <dgm:spPr/>
    </dgm:pt>
    <dgm:pt modelId="{2A2752E3-31E6-464F-B394-F796A376F2C5}" type="pres">
      <dgm:prSet presAssocID="{18D60F6E-B4A6-43A3-914A-4E91C58C4564}" presName="rootComposite1" presStyleCnt="0"/>
      <dgm:spPr/>
    </dgm:pt>
    <dgm:pt modelId="{E43C2EC6-0D57-406C-8575-CFD9AC7CC564}" type="pres">
      <dgm:prSet presAssocID="{18D60F6E-B4A6-43A3-914A-4E91C58C4564}" presName="rootText1" presStyleLbl="node0" presStyleIdx="0" presStyleCnt="1" custScaleX="583577" custScaleY="16263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279B6B7-6E61-437B-A73A-5ED857C686B7}" type="pres">
      <dgm:prSet presAssocID="{18D60F6E-B4A6-43A3-914A-4E91C58C4564}" presName="rootConnector1" presStyleLbl="node1" presStyleIdx="0" presStyleCnt="0"/>
      <dgm:spPr/>
      <dgm:t>
        <a:bodyPr/>
        <a:lstStyle/>
        <a:p>
          <a:pPr rtl="1"/>
          <a:endParaRPr lang="fa-IR"/>
        </a:p>
      </dgm:t>
    </dgm:pt>
    <dgm:pt modelId="{CEA8CEFE-E8B3-4804-AD14-F4EC0C794CEB}" type="pres">
      <dgm:prSet presAssocID="{18D60F6E-B4A6-43A3-914A-4E91C58C4564}" presName="hierChild2" presStyleCnt="0"/>
      <dgm:spPr/>
    </dgm:pt>
    <dgm:pt modelId="{61E6CC8F-3107-4AE2-AD54-8A2215D7A345}" type="pres">
      <dgm:prSet presAssocID="{BD2675F9-71C1-4E6F-B168-334BC7272224}" presName="Name37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04A93E9A-F0A3-4F25-9F12-DAA9472F6D8A}" type="pres">
      <dgm:prSet presAssocID="{ED3D708F-9552-408C-90BA-2960DDD3869D}" presName="hierRoot2" presStyleCnt="0">
        <dgm:presLayoutVars>
          <dgm:hierBranch val="init"/>
        </dgm:presLayoutVars>
      </dgm:prSet>
      <dgm:spPr/>
    </dgm:pt>
    <dgm:pt modelId="{653C78AD-AC1F-4E39-96D0-D8066090BE99}" type="pres">
      <dgm:prSet presAssocID="{ED3D708F-9552-408C-90BA-2960DDD3869D}" presName="rootComposite" presStyleCnt="0"/>
      <dgm:spPr/>
    </dgm:pt>
    <dgm:pt modelId="{7BAD3BC8-D449-45E7-A0B4-0A315BD22567}" type="pres">
      <dgm:prSet presAssocID="{ED3D708F-9552-408C-90BA-2960DDD3869D}" presName="rootText" presStyleLbl="node2" presStyleIdx="0" presStyleCnt="1" custScaleX="455004" custScaleY="9283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483C255-6323-4CBE-97E8-B0356F22A432}" type="pres">
      <dgm:prSet presAssocID="{ED3D708F-9552-408C-90BA-2960DDD3869D}" presName="rootConnector" presStyleLbl="node2" presStyleIdx="0" presStyleCnt="1"/>
      <dgm:spPr/>
      <dgm:t>
        <a:bodyPr/>
        <a:lstStyle/>
        <a:p>
          <a:pPr rtl="1"/>
          <a:endParaRPr lang="fa-IR"/>
        </a:p>
      </dgm:t>
    </dgm:pt>
    <dgm:pt modelId="{DBD37EE3-4673-4E48-BA05-D875964C998A}" type="pres">
      <dgm:prSet presAssocID="{ED3D708F-9552-408C-90BA-2960DDD3869D}" presName="hierChild4" presStyleCnt="0"/>
      <dgm:spPr/>
    </dgm:pt>
    <dgm:pt modelId="{69189717-640D-4547-BF41-74AA6370EAE6}" type="pres">
      <dgm:prSet presAssocID="{FB24488E-9E5F-4F0C-A6BC-A7B2298628DE}" presName="Name37" presStyleLbl="parChTrans1D3" presStyleIdx="0" presStyleCnt="3"/>
      <dgm:spPr/>
      <dgm:t>
        <a:bodyPr/>
        <a:lstStyle/>
        <a:p>
          <a:pPr rtl="1"/>
          <a:endParaRPr lang="fa-IR"/>
        </a:p>
      </dgm:t>
    </dgm:pt>
    <dgm:pt modelId="{3445094E-EDBE-4E43-8C5F-CAC002F42B1C}" type="pres">
      <dgm:prSet presAssocID="{D4B03A6F-FC05-4A30-95BF-338653C69575}" presName="hierRoot2" presStyleCnt="0">
        <dgm:presLayoutVars>
          <dgm:hierBranch val="init"/>
        </dgm:presLayoutVars>
      </dgm:prSet>
      <dgm:spPr/>
    </dgm:pt>
    <dgm:pt modelId="{0B94E12C-BF8C-4122-9A08-885B9ECD3219}" type="pres">
      <dgm:prSet presAssocID="{D4B03A6F-FC05-4A30-95BF-338653C69575}" presName="rootComposite" presStyleCnt="0"/>
      <dgm:spPr/>
    </dgm:pt>
    <dgm:pt modelId="{CEA04D5A-7035-4E2A-A36A-75623FF0E448}" type="pres">
      <dgm:prSet presAssocID="{D4B03A6F-FC05-4A30-95BF-338653C69575}" presName="rootText" presStyleLbl="node3" presStyleIdx="0" presStyleCnt="1" custScaleX="228727" custScaleY="75485" custLinFactNeighborX="6362" custLinFactNeighborY="-6633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E4F4665-31AC-4112-ABF4-68F309C213CB}" type="pres">
      <dgm:prSet presAssocID="{D4B03A6F-FC05-4A30-95BF-338653C69575}" presName="rootConnector" presStyleLbl="node3" presStyleIdx="0" presStyleCnt="1"/>
      <dgm:spPr/>
      <dgm:t>
        <a:bodyPr/>
        <a:lstStyle/>
        <a:p>
          <a:pPr rtl="1"/>
          <a:endParaRPr lang="fa-IR"/>
        </a:p>
      </dgm:t>
    </dgm:pt>
    <dgm:pt modelId="{BC9EC9FC-103E-474D-978D-A35817C09DA4}" type="pres">
      <dgm:prSet presAssocID="{D4B03A6F-FC05-4A30-95BF-338653C69575}" presName="hierChild4" presStyleCnt="0"/>
      <dgm:spPr/>
    </dgm:pt>
    <dgm:pt modelId="{4BAFB89E-48C6-4FD1-BEBC-ADC8EAD5B418}" type="pres">
      <dgm:prSet presAssocID="{D33D07E7-295A-44D3-8AC9-EEA98AFB1997}" presName="Name37" presStyleLbl="parChTrans1D4" presStyleIdx="0" presStyleCnt="2"/>
      <dgm:spPr/>
      <dgm:t>
        <a:bodyPr/>
        <a:lstStyle/>
        <a:p>
          <a:pPr rtl="1"/>
          <a:endParaRPr lang="fa-IR"/>
        </a:p>
      </dgm:t>
    </dgm:pt>
    <dgm:pt modelId="{AE2660CE-D826-49FB-8327-F557921042BC}" type="pres">
      <dgm:prSet presAssocID="{BBA42374-8BAC-42DF-A4EA-93C14D98423F}" presName="hierRoot2" presStyleCnt="0">
        <dgm:presLayoutVars>
          <dgm:hierBranch val="init"/>
        </dgm:presLayoutVars>
      </dgm:prSet>
      <dgm:spPr/>
    </dgm:pt>
    <dgm:pt modelId="{24A3AC15-22DE-4930-A53F-85D280C21D2B}" type="pres">
      <dgm:prSet presAssocID="{BBA42374-8BAC-42DF-A4EA-93C14D98423F}" presName="rootComposite" presStyleCnt="0"/>
      <dgm:spPr/>
    </dgm:pt>
    <dgm:pt modelId="{F55B2A92-38AD-4E40-8A19-97C134E1CC0E}" type="pres">
      <dgm:prSet presAssocID="{BBA42374-8BAC-42DF-A4EA-93C14D98423F}" presName="rootText" presStyleLbl="node4" presStyleIdx="0" presStyleCnt="2" custScaleX="125109" custScaleY="90447" custLinFactNeighborX="49425" custLinFactNeighborY="-67869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87DDCE37-08D3-494F-9353-8569FA4BFB18}" type="pres">
      <dgm:prSet presAssocID="{BBA42374-8BAC-42DF-A4EA-93C14D98423F}" presName="rootConnector" presStyleLbl="node4" presStyleIdx="0" presStyleCnt="2"/>
      <dgm:spPr/>
      <dgm:t>
        <a:bodyPr/>
        <a:lstStyle/>
        <a:p>
          <a:pPr rtl="1"/>
          <a:endParaRPr lang="fa-IR"/>
        </a:p>
      </dgm:t>
    </dgm:pt>
    <dgm:pt modelId="{3567672E-8DE3-4FB1-B771-B441550004C1}" type="pres">
      <dgm:prSet presAssocID="{BBA42374-8BAC-42DF-A4EA-93C14D98423F}" presName="hierChild4" presStyleCnt="0"/>
      <dgm:spPr/>
    </dgm:pt>
    <dgm:pt modelId="{3F725BB0-B551-4139-9556-91955176A5AA}" type="pres">
      <dgm:prSet presAssocID="{BBA42374-8BAC-42DF-A4EA-93C14D98423F}" presName="hierChild5" presStyleCnt="0"/>
      <dgm:spPr/>
    </dgm:pt>
    <dgm:pt modelId="{6F519F6A-EE4F-4831-8BB8-552722E861AC}" type="pres">
      <dgm:prSet presAssocID="{B6AD0EBE-CCBC-4C45-93E7-85A520E1F00A}" presName="Name37" presStyleLbl="parChTrans1D4" presStyleIdx="1" presStyleCnt="2"/>
      <dgm:spPr/>
      <dgm:t>
        <a:bodyPr/>
        <a:lstStyle/>
        <a:p>
          <a:pPr rtl="1"/>
          <a:endParaRPr lang="fa-IR"/>
        </a:p>
      </dgm:t>
    </dgm:pt>
    <dgm:pt modelId="{8752E39F-4D16-4B96-9257-5DC2D867A4BA}" type="pres">
      <dgm:prSet presAssocID="{A0650652-A04B-40BD-BFC4-FE1BD1CC7BFC}" presName="hierRoot2" presStyleCnt="0">
        <dgm:presLayoutVars>
          <dgm:hierBranch val="init"/>
        </dgm:presLayoutVars>
      </dgm:prSet>
      <dgm:spPr/>
    </dgm:pt>
    <dgm:pt modelId="{9ABBE2B1-935A-43C6-8A0E-FB600D37FC90}" type="pres">
      <dgm:prSet presAssocID="{A0650652-A04B-40BD-BFC4-FE1BD1CC7BFC}" presName="rootComposite" presStyleCnt="0"/>
      <dgm:spPr/>
    </dgm:pt>
    <dgm:pt modelId="{43AD9A49-1320-46BF-8721-F249C2BD741D}" type="pres">
      <dgm:prSet presAssocID="{A0650652-A04B-40BD-BFC4-FE1BD1CC7BFC}" presName="rootText" presStyleLbl="node4" presStyleIdx="1" presStyleCnt="2" custScaleX="182287" custScaleY="122279" custLinFactNeighborX="-851" custLinFactNeighborY="-8169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6FE0427-E60B-4748-813F-114A73AEF9A1}" type="pres">
      <dgm:prSet presAssocID="{A0650652-A04B-40BD-BFC4-FE1BD1CC7BFC}" presName="rootConnector" presStyleLbl="node4" presStyleIdx="1" presStyleCnt="2"/>
      <dgm:spPr/>
      <dgm:t>
        <a:bodyPr/>
        <a:lstStyle/>
        <a:p>
          <a:pPr rtl="1"/>
          <a:endParaRPr lang="fa-IR"/>
        </a:p>
      </dgm:t>
    </dgm:pt>
    <dgm:pt modelId="{7C0546DA-BD2E-4557-AC8C-A5B26C4D0CF1}" type="pres">
      <dgm:prSet presAssocID="{A0650652-A04B-40BD-BFC4-FE1BD1CC7BFC}" presName="hierChild4" presStyleCnt="0"/>
      <dgm:spPr/>
    </dgm:pt>
    <dgm:pt modelId="{66D43307-C06F-4E57-9F09-A384A09D72E4}" type="pres">
      <dgm:prSet presAssocID="{A0650652-A04B-40BD-BFC4-FE1BD1CC7BFC}" presName="hierChild5" presStyleCnt="0"/>
      <dgm:spPr/>
    </dgm:pt>
    <dgm:pt modelId="{55555861-27B1-4EF9-B9EC-E7248EA32C66}" type="pres">
      <dgm:prSet presAssocID="{D4B03A6F-FC05-4A30-95BF-338653C69575}" presName="hierChild5" presStyleCnt="0"/>
      <dgm:spPr/>
    </dgm:pt>
    <dgm:pt modelId="{94442ED3-4C88-4E08-AD04-5A8F1C1ED5E5}" type="pres">
      <dgm:prSet presAssocID="{ED3D708F-9552-408C-90BA-2960DDD3869D}" presName="hierChild5" presStyleCnt="0"/>
      <dgm:spPr/>
    </dgm:pt>
    <dgm:pt modelId="{92C47621-0809-4576-86CF-942045C24C02}" type="pres">
      <dgm:prSet presAssocID="{DAF4F718-584B-4EE8-B19A-D2203186B3C4}" presName="Name111" presStyleLbl="parChTrans1D3" presStyleIdx="1" presStyleCnt="3"/>
      <dgm:spPr/>
      <dgm:t>
        <a:bodyPr/>
        <a:lstStyle/>
        <a:p>
          <a:pPr rtl="1"/>
          <a:endParaRPr lang="fa-IR"/>
        </a:p>
      </dgm:t>
    </dgm:pt>
    <dgm:pt modelId="{762FD787-2E75-4504-A515-0D4D33F092FA}" type="pres">
      <dgm:prSet presAssocID="{C09ABD74-742E-4C63-AAAF-DB2AAD089715}" presName="hierRoot3" presStyleCnt="0">
        <dgm:presLayoutVars>
          <dgm:hierBranch val="init"/>
        </dgm:presLayoutVars>
      </dgm:prSet>
      <dgm:spPr/>
    </dgm:pt>
    <dgm:pt modelId="{48C17B08-4327-4072-BEA1-3974D205F668}" type="pres">
      <dgm:prSet presAssocID="{C09ABD74-742E-4C63-AAAF-DB2AAD089715}" presName="rootComposite3" presStyleCnt="0"/>
      <dgm:spPr/>
    </dgm:pt>
    <dgm:pt modelId="{86621BDE-ECAF-40B3-8DF9-E86ACFC8D72C}" type="pres">
      <dgm:prSet presAssocID="{C09ABD74-742E-4C63-AAAF-DB2AAD089715}" presName="rootText3" presStyleLbl="asst2" presStyleIdx="0" presStyleCnt="2" custScaleX="253300" custScaleY="100071" custLinFactX="32252" custLinFactNeighborX="100000" custLinFactNeighborY="-9789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7B43AF9-5356-4BB7-9C14-6184C036B9E4}" type="pres">
      <dgm:prSet presAssocID="{C09ABD74-742E-4C63-AAAF-DB2AAD089715}" presName="rootConnector3" presStyleLbl="asst2" presStyleIdx="0" presStyleCnt="2"/>
      <dgm:spPr/>
      <dgm:t>
        <a:bodyPr/>
        <a:lstStyle/>
        <a:p>
          <a:pPr rtl="1"/>
          <a:endParaRPr lang="fa-IR"/>
        </a:p>
      </dgm:t>
    </dgm:pt>
    <dgm:pt modelId="{D1361F13-E681-42AE-A544-EACD28A76355}" type="pres">
      <dgm:prSet presAssocID="{C09ABD74-742E-4C63-AAAF-DB2AAD089715}" presName="hierChild6" presStyleCnt="0"/>
      <dgm:spPr/>
    </dgm:pt>
    <dgm:pt modelId="{EC15A351-7B55-4748-9DAA-74EA02DEE885}" type="pres">
      <dgm:prSet presAssocID="{C09ABD74-742E-4C63-AAAF-DB2AAD089715}" presName="hierChild7" presStyleCnt="0"/>
      <dgm:spPr/>
    </dgm:pt>
    <dgm:pt modelId="{44156ACA-0FFE-42ED-9A97-AFB5BACFEC83}" type="pres">
      <dgm:prSet presAssocID="{C0F51A94-FDB3-4852-B245-4A6978D6D3A5}" presName="Name111" presStyleLbl="parChTrans1D3" presStyleIdx="2" presStyleCnt="3"/>
      <dgm:spPr/>
      <dgm:t>
        <a:bodyPr/>
        <a:lstStyle/>
        <a:p>
          <a:pPr rtl="1"/>
          <a:endParaRPr lang="fa-IR"/>
        </a:p>
      </dgm:t>
    </dgm:pt>
    <dgm:pt modelId="{D03FC8B7-2B23-490D-8431-33220F0A69D4}" type="pres">
      <dgm:prSet presAssocID="{69642870-E2A7-4EE5-927E-72C988C51CAD}" presName="hierRoot3" presStyleCnt="0">
        <dgm:presLayoutVars>
          <dgm:hierBranch val="init"/>
        </dgm:presLayoutVars>
      </dgm:prSet>
      <dgm:spPr/>
    </dgm:pt>
    <dgm:pt modelId="{846F9FAA-1A6C-4465-A12D-E213D06D43C8}" type="pres">
      <dgm:prSet presAssocID="{69642870-E2A7-4EE5-927E-72C988C51CAD}" presName="rootComposite3" presStyleCnt="0"/>
      <dgm:spPr/>
    </dgm:pt>
    <dgm:pt modelId="{BA2F5B2C-DBB2-40AB-8513-A9BCB73A1BFD}" type="pres">
      <dgm:prSet presAssocID="{69642870-E2A7-4EE5-927E-72C988C51CAD}" presName="rootText3" presStyleLbl="asst2" presStyleIdx="1" presStyleCnt="2" custScaleX="269442" custScaleY="99442" custLinFactX="-100000" custLinFactNeighborX="-173903" custLinFactNeighborY="-10449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D26873E4-8619-40E5-9767-F34A3832B06B}" type="pres">
      <dgm:prSet presAssocID="{69642870-E2A7-4EE5-927E-72C988C51CAD}" presName="rootConnector3" presStyleLbl="asst2" presStyleIdx="1" presStyleCnt="2"/>
      <dgm:spPr/>
      <dgm:t>
        <a:bodyPr/>
        <a:lstStyle/>
        <a:p>
          <a:pPr rtl="1"/>
          <a:endParaRPr lang="fa-IR"/>
        </a:p>
      </dgm:t>
    </dgm:pt>
    <dgm:pt modelId="{9A297C45-F88D-4BCE-BDD3-C4434F21380C}" type="pres">
      <dgm:prSet presAssocID="{69642870-E2A7-4EE5-927E-72C988C51CAD}" presName="hierChild6" presStyleCnt="0"/>
      <dgm:spPr/>
    </dgm:pt>
    <dgm:pt modelId="{2289C07A-0824-430E-A33E-3BE573780D9C}" type="pres">
      <dgm:prSet presAssocID="{69642870-E2A7-4EE5-927E-72C988C51CAD}" presName="hierChild7" presStyleCnt="0"/>
      <dgm:spPr/>
    </dgm:pt>
    <dgm:pt modelId="{78835143-2185-4928-90BF-3D4F3EF03786}" type="pres">
      <dgm:prSet presAssocID="{18D60F6E-B4A6-43A3-914A-4E91C58C4564}" presName="hierChild3" presStyleCnt="0"/>
      <dgm:spPr/>
    </dgm:pt>
    <dgm:pt modelId="{1507C2CE-D9AE-43C1-BF75-8A44B484D275}" type="pres">
      <dgm:prSet presAssocID="{8894286C-260E-4E90-AD22-F8A129BBF827}" presName="Name111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EEAFC50D-3290-4717-AC6D-C38EBC12E84C}" type="pres">
      <dgm:prSet presAssocID="{B4FE6D5C-3C32-4F74-827D-3BAF53704CDE}" presName="hierRoot3" presStyleCnt="0">
        <dgm:presLayoutVars>
          <dgm:hierBranch val="init"/>
        </dgm:presLayoutVars>
      </dgm:prSet>
      <dgm:spPr/>
    </dgm:pt>
    <dgm:pt modelId="{9C7B382E-5122-4D16-AF70-9449BA599064}" type="pres">
      <dgm:prSet presAssocID="{B4FE6D5C-3C32-4F74-827D-3BAF53704CDE}" presName="rootComposite3" presStyleCnt="0"/>
      <dgm:spPr/>
    </dgm:pt>
    <dgm:pt modelId="{C90B9547-CE39-4147-BCF3-3BD490896993}" type="pres">
      <dgm:prSet presAssocID="{B4FE6D5C-3C32-4F74-827D-3BAF53704CDE}" presName="rootText3" presStyleLbl="asst1" presStyleIdx="0" presStyleCnt="1" custScaleX="204084" custScaleY="9145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1AB9EE5-82A9-4C49-B349-C6CA771E91A1}" type="pres">
      <dgm:prSet presAssocID="{B4FE6D5C-3C32-4F74-827D-3BAF53704CDE}" presName="rootConnector3" presStyleLbl="asst1" presStyleIdx="0" presStyleCnt="1"/>
      <dgm:spPr/>
      <dgm:t>
        <a:bodyPr/>
        <a:lstStyle/>
        <a:p>
          <a:pPr rtl="1"/>
          <a:endParaRPr lang="fa-IR"/>
        </a:p>
      </dgm:t>
    </dgm:pt>
    <dgm:pt modelId="{05B52259-CE93-4CB4-A529-9DA068A63E1E}" type="pres">
      <dgm:prSet presAssocID="{B4FE6D5C-3C32-4F74-827D-3BAF53704CDE}" presName="hierChild6" presStyleCnt="0"/>
      <dgm:spPr/>
    </dgm:pt>
    <dgm:pt modelId="{67C8C652-7B31-4729-8D17-AB9C4DF8532A}" type="pres">
      <dgm:prSet presAssocID="{B4FE6D5C-3C32-4F74-827D-3BAF53704CDE}" presName="hierChild7" presStyleCnt="0"/>
      <dgm:spPr/>
    </dgm:pt>
  </dgm:ptLst>
  <dgm:cxnLst>
    <dgm:cxn modelId="{6E54BC83-DC3F-432C-8483-97C8E885907B}" type="presOf" srcId="{FB24488E-9E5F-4F0C-A6BC-A7B2298628DE}" destId="{69189717-640D-4547-BF41-74AA6370EAE6}" srcOrd="0" destOrd="0" presId="urn:microsoft.com/office/officeart/2005/8/layout/orgChart1"/>
    <dgm:cxn modelId="{B04F7B09-7A95-48E4-AE8E-8D13710E28AF}" type="presOf" srcId="{D4B03A6F-FC05-4A30-95BF-338653C69575}" destId="{CEA04D5A-7035-4E2A-A36A-75623FF0E448}" srcOrd="0" destOrd="0" presId="urn:microsoft.com/office/officeart/2005/8/layout/orgChart1"/>
    <dgm:cxn modelId="{81674568-8A01-4496-80CD-22CE085ED51E}" type="presOf" srcId="{DAF4F718-584B-4EE8-B19A-D2203186B3C4}" destId="{92C47621-0809-4576-86CF-942045C24C02}" srcOrd="0" destOrd="0" presId="urn:microsoft.com/office/officeart/2005/8/layout/orgChart1"/>
    <dgm:cxn modelId="{16A244BA-E370-4C7F-89F2-DA6C735E9D59}" type="presOf" srcId="{A0650652-A04B-40BD-BFC4-FE1BD1CC7BFC}" destId="{E6FE0427-E60B-4748-813F-114A73AEF9A1}" srcOrd="1" destOrd="0" presId="urn:microsoft.com/office/officeart/2005/8/layout/orgChart1"/>
    <dgm:cxn modelId="{3B4201A1-1CFE-4DA5-B0F3-AA17D9C417FC}" srcId="{D4B03A6F-FC05-4A30-95BF-338653C69575}" destId="{A0650652-A04B-40BD-BFC4-FE1BD1CC7BFC}" srcOrd="1" destOrd="0" parTransId="{B6AD0EBE-CCBC-4C45-93E7-85A520E1F00A}" sibTransId="{15890E44-0061-4286-963E-2FD191981E9F}"/>
    <dgm:cxn modelId="{05BCEAD3-0712-49AE-A97D-2434EB6B7BF9}" type="presOf" srcId="{BD2675F9-71C1-4E6F-B168-334BC7272224}" destId="{61E6CC8F-3107-4AE2-AD54-8A2215D7A345}" srcOrd="0" destOrd="0" presId="urn:microsoft.com/office/officeart/2005/8/layout/orgChart1"/>
    <dgm:cxn modelId="{77EAF2AC-CD62-4503-9809-825E5C77D87C}" srcId="{ED3D708F-9552-408C-90BA-2960DDD3869D}" destId="{D4B03A6F-FC05-4A30-95BF-338653C69575}" srcOrd="2" destOrd="0" parTransId="{FB24488E-9E5F-4F0C-A6BC-A7B2298628DE}" sibTransId="{718E1BA9-D426-4B0A-A11D-AB51E6FE118B}"/>
    <dgm:cxn modelId="{0703B2DC-320C-4B76-AD70-92261B018969}" type="presOf" srcId="{69642870-E2A7-4EE5-927E-72C988C51CAD}" destId="{BA2F5B2C-DBB2-40AB-8513-A9BCB73A1BFD}" srcOrd="0" destOrd="0" presId="urn:microsoft.com/office/officeart/2005/8/layout/orgChart1"/>
    <dgm:cxn modelId="{5BBC3E11-1F92-4908-BD97-AA4432D301B9}" type="presOf" srcId="{8894286C-260E-4E90-AD22-F8A129BBF827}" destId="{1507C2CE-D9AE-43C1-BF75-8A44B484D275}" srcOrd="0" destOrd="0" presId="urn:microsoft.com/office/officeart/2005/8/layout/orgChart1"/>
    <dgm:cxn modelId="{E760BF4C-E2B4-4BF7-9A00-5B5223A89E3D}" type="presOf" srcId="{C09ABD74-742E-4C63-AAAF-DB2AAD089715}" destId="{86621BDE-ECAF-40B3-8DF9-E86ACFC8D72C}" srcOrd="0" destOrd="0" presId="urn:microsoft.com/office/officeart/2005/8/layout/orgChart1"/>
    <dgm:cxn modelId="{E40B47FD-00BA-40E8-B4AB-B0B05E94365E}" srcId="{ED3D708F-9552-408C-90BA-2960DDD3869D}" destId="{C09ABD74-742E-4C63-AAAF-DB2AAD089715}" srcOrd="0" destOrd="0" parTransId="{DAF4F718-584B-4EE8-B19A-D2203186B3C4}" sibTransId="{30C204D8-998D-42EA-AB82-CE11103FBFF3}"/>
    <dgm:cxn modelId="{16B69BD8-5439-4385-B42F-D4B54DC444F3}" type="presOf" srcId="{D33D07E7-295A-44D3-8AC9-EEA98AFB1997}" destId="{4BAFB89E-48C6-4FD1-BEBC-ADC8EAD5B418}" srcOrd="0" destOrd="0" presId="urn:microsoft.com/office/officeart/2005/8/layout/orgChart1"/>
    <dgm:cxn modelId="{09737270-6546-4692-BE81-8DC1B647B87B}" srcId="{89A25EBF-CBC8-46A2-B653-92323DE201ED}" destId="{18D60F6E-B4A6-43A3-914A-4E91C58C4564}" srcOrd="0" destOrd="0" parTransId="{76FE5392-1C94-4CBD-A466-D7E5E7B202CD}" sibTransId="{642A3874-50F2-4A41-BD31-2DDAEC8E3263}"/>
    <dgm:cxn modelId="{76110182-1F3F-465E-AB37-D2EF59EB009E}" srcId="{D4B03A6F-FC05-4A30-95BF-338653C69575}" destId="{BBA42374-8BAC-42DF-A4EA-93C14D98423F}" srcOrd="0" destOrd="0" parTransId="{D33D07E7-295A-44D3-8AC9-EEA98AFB1997}" sibTransId="{383FDBFF-99D5-4999-92A6-39977789E20E}"/>
    <dgm:cxn modelId="{F7633B3D-C655-4D39-BDDF-32B3B1BDC0EE}" type="presOf" srcId="{B4FE6D5C-3C32-4F74-827D-3BAF53704CDE}" destId="{C90B9547-CE39-4147-BCF3-3BD490896993}" srcOrd="0" destOrd="0" presId="urn:microsoft.com/office/officeart/2005/8/layout/orgChart1"/>
    <dgm:cxn modelId="{DE4D6A0D-53D0-4E02-8685-A5C00649DD32}" srcId="{ED3D708F-9552-408C-90BA-2960DDD3869D}" destId="{69642870-E2A7-4EE5-927E-72C988C51CAD}" srcOrd="1" destOrd="0" parTransId="{C0F51A94-FDB3-4852-B245-4A6978D6D3A5}" sibTransId="{28820E99-8DAE-4D1A-B58A-966EA96DA437}"/>
    <dgm:cxn modelId="{19910196-ABEA-43D4-8D84-23F0AF34F33B}" type="presOf" srcId="{B4FE6D5C-3C32-4F74-827D-3BAF53704CDE}" destId="{A1AB9EE5-82A9-4C49-B349-C6CA771E91A1}" srcOrd="1" destOrd="0" presId="urn:microsoft.com/office/officeart/2005/8/layout/orgChart1"/>
    <dgm:cxn modelId="{D01714D7-6BE3-4A00-A770-559154842E58}" type="presOf" srcId="{B6AD0EBE-CCBC-4C45-93E7-85A520E1F00A}" destId="{6F519F6A-EE4F-4831-8BB8-552722E861AC}" srcOrd="0" destOrd="0" presId="urn:microsoft.com/office/officeart/2005/8/layout/orgChart1"/>
    <dgm:cxn modelId="{D1E1E601-E6F2-4106-95C8-475EDB6A2F7A}" type="presOf" srcId="{BBA42374-8BAC-42DF-A4EA-93C14D98423F}" destId="{87DDCE37-08D3-494F-9353-8569FA4BFB18}" srcOrd="1" destOrd="0" presId="urn:microsoft.com/office/officeart/2005/8/layout/orgChart1"/>
    <dgm:cxn modelId="{1B09D1E4-C728-495E-91E6-7B9C0299B906}" type="presOf" srcId="{A0650652-A04B-40BD-BFC4-FE1BD1CC7BFC}" destId="{43AD9A49-1320-46BF-8721-F249C2BD741D}" srcOrd="0" destOrd="0" presId="urn:microsoft.com/office/officeart/2005/8/layout/orgChart1"/>
    <dgm:cxn modelId="{CC008F49-44CC-427D-9127-DACAA05071E8}" type="presOf" srcId="{69642870-E2A7-4EE5-927E-72C988C51CAD}" destId="{D26873E4-8619-40E5-9767-F34A3832B06B}" srcOrd="1" destOrd="0" presId="urn:microsoft.com/office/officeart/2005/8/layout/orgChart1"/>
    <dgm:cxn modelId="{57A89701-05A7-4942-83F6-66978B0D55F4}" type="presOf" srcId="{ED3D708F-9552-408C-90BA-2960DDD3869D}" destId="{7BAD3BC8-D449-45E7-A0B4-0A315BD22567}" srcOrd="0" destOrd="0" presId="urn:microsoft.com/office/officeart/2005/8/layout/orgChart1"/>
    <dgm:cxn modelId="{5FAB6990-2892-4009-A5EC-FBF1311CCEEA}" type="presOf" srcId="{18D60F6E-B4A6-43A3-914A-4E91C58C4564}" destId="{E43C2EC6-0D57-406C-8575-CFD9AC7CC564}" srcOrd="0" destOrd="0" presId="urn:microsoft.com/office/officeart/2005/8/layout/orgChart1"/>
    <dgm:cxn modelId="{FB34BC9F-6A7F-4B2A-8F07-0449B68E2A63}" type="presOf" srcId="{C09ABD74-742E-4C63-AAAF-DB2AAD089715}" destId="{A7B43AF9-5356-4BB7-9C14-6184C036B9E4}" srcOrd="1" destOrd="0" presId="urn:microsoft.com/office/officeart/2005/8/layout/orgChart1"/>
    <dgm:cxn modelId="{281F603D-59CF-46A5-8E3F-137838D6D353}" srcId="{18D60F6E-B4A6-43A3-914A-4E91C58C4564}" destId="{ED3D708F-9552-408C-90BA-2960DDD3869D}" srcOrd="1" destOrd="0" parTransId="{BD2675F9-71C1-4E6F-B168-334BC7272224}" sibTransId="{8EE7911D-0399-4153-9794-6742FE8B3E1D}"/>
    <dgm:cxn modelId="{A5428A4A-7BE7-4369-8A6E-7554D1E5687F}" type="presOf" srcId="{BBA42374-8BAC-42DF-A4EA-93C14D98423F}" destId="{F55B2A92-38AD-4E40-8A19-97C134E1CC0E}" srcOrd="0" destOrd="0" presId="urn:microsoft.com/office/officeart/2005/8/layout/orgChart1"/>
    <dgm:cxn modelId="{6ED4E1F7-DCBE-4C6D-B3B2-69AACC4AC058}" type="presOf" srcId="{18D60F6E-B4A6-43A3-914A-4E91C58C4564}" destId="{7279B6B7-6E61-437B-A73A-5ED857C686B7}" srcOrd="1" destOrd="0" presId="urn:microsoft.com/office/officeart/2005/8/layout/orgChart1"/>
    <dgm:cxn modelId="{FBBD6C9A-9102-4004-8FDF-F55ACA2496A5}" type="presOf" srcId="{C0F51A94-FDB3-4852-B245-4A6978D6D3A5}" destId="{44156ACA-0FFE-42ED-9A97-AFB5BACFEC83}" srcOrd="0" destOrd="0" presId="urn:microsoft.com/office/officeart/2005/8/layout/orgChart1"/>
    <dgm:cxn modelId="{C56D17D0-B6F2-4F73-A450-02E2429D7282}" type="presOf" srcId="{D4B03A6F-FC05-4A30-95BF-338653C69575}" destId="{FE4F4665-31AC-4112-ABF4-68F309C213CB}" srcOrd="1" destOrd="0" presId="urn:microsoft.com/office/officeart/2005/8/layout/orgChart1"/>
    <dgm:cxn modelId="{7E7FF083-8C63-41EB-BBD3-61CDBE5DA21F}" type="presOf" srcId="{89A25EBF-CBC8-46A2-B653-92323DE201ED}" destId="{CB8343BA-3087-4F4B-8027-FD02AF80AD11}" srcOrd="0" destOrd="0" presId="urn:microsoft.com/office/officeart/2005/8/layout/orgChart1"/>
    <dgm:cxn modelId="{E0230E91-59CB-479D-A6CE-6C8BCADE9092}" srcId="{18D60F6E-B4A6-43A3-914A-4E91C58C4564}" destId="{B4FE6D5C-3C32-4F74-827D-3BAF53704CDE}" srcOrd="0" destOrd="0" parTransId="{8894286C-260E-4E90-AD22-F8A129BBF827}" sibTransId="{9C34B24F-541F-494D-8A6F-727DE211959F}"/>
    <dgm:cxn modelId="{33B49A74-8C99-436B-B3E6-6EEFBAF03D12}" type="presOf" srcId="{ED3D708F-9552-408C-90BA-2960DDD3869D}" destId="{3483C255-6323-4CBE-97E8-B0356F22A432}" srcOrd="1" destOrd="0" presId="urn:microsoft.com/office/officeart/2005/8/layout/orgChart1"/>
    <dgm:cxn modelId="{0492C437-6E9C-447A-84F3-9F23B1241F8B}" type="presParOf" srcId="{CB8343BA-3087-4F4B-8027-FD02AF80AD11}" destId="{11E08A91-C0FE-4888-8BA8-D03FDFEF167B}" srcOrd="0" destOrd="0" presId="urn:microsoft.com/office/officeart/2005/8/layout/orgChart1"/>
    <dgm:cxn modelId="{AA7ACA5A-BEA5-4FEC-875E-4CBD9231E9C8}" type="presParOf" srcId="{11E08A91-C0FE-4888-8BA8-D03FDFEF167B}" destId="{2A2752E3-31E6-464F-B394-F796A376F2C5}" srcOrd="0" destOrd="0" presId="urn:microsoft.com/office/officeart/2005/8/layout/orgChart1"/>
    <dgm:cxn modelId="{E3FBD324-8013-49E6-93CA-B9BE6CEB2A67}" type="presParOf" srcId="{2A2752E3-31E6-464F-B394-F796A376F2C5}" destId="{E43C2EC6-0D57-406C-8575-CFD9AC7CC564}" srcOrd="0" destOrd="0" presId="urn:microsoft.com/office/officeart/2005/8/layout/orgChart1"/>
    <dgm:cxn modelId="{8ED3A702-7FB7-4585-8627-F4E38EC28358}" type="presParOf" srcId="{2A2752E3-31E6-464F-B394-F796A376F2C5}" destId="{7279B6B7-6E61-437B-A73A-5ED857C686B7}" srcOrd="1" destOrd="0" presId="urn:microsoft.com/office/officeart/2005/8/layout/orgChart1"/>
    <dgm:cxn modelId="{537227D1-F368-4445-98A7-18DBF459D4BC}" type="presParOf" srcId="{11E08A91-C0FE-4888-8BA8-D03FDFEF167B}" destId="{CEA8CEFE-E8B3-4804-AD14-F4EC0C794CEB}" srcOrd="1" destOrd="0" presId="urn:microsoft.com/office/officeart/2005/8/layout/orgChart1"/>
    <dgm:cxn modelId="{5A9134E4-EE45-4684-80A7-897A44BA4EF5}" type="presParOf" srcId="{CEA8CEFE-E8B3-4804-AD14-F4EC0C794CEB}" destId="{61E6CC8F-3107-4AE2-AD54-8A2215D7A345}" srcOrd="0" destOrd="0" presId="urn:microsoft.com/office/officeart/2005/8/layout/orgChart1"/>
    <dgm:cxn modelId="{807F5218-3BF8-4B08-A9B0-019A748841FB}" type="presParOf" srcId="{CEA8CEFE-E8B3-4804-AD14-F4EC0C794CEB}" destId="{04A93E9A-F0A3-4F25-9F12-DAA9472F6D8A}" srcOrd="1" destOrd="0" presId="urn:microsoft.com/office/officeart/2005/8/layout/orgChart1"/>
    <dgm:cxn modelId="{F7152A7B-CA7D-42EE-8398-F74C76652BCF}" type="presParOf" srcId="{04A93E9A-F0A3-4F25-9F12-DAA9472F6D8A}" destId="{653C78AD-AC1F-4E39-96D0-D8066090BE99}" srcOrd="0" destOrd="0" presId="urn:microsoft.com/office/officeart/2005/8/layout/orgChart1"/>
    <dgm:cxn modelId="{22D1FD9C-DDFE-4118-8987-CD9643EFB369}" type="presParOf" srcId="{653C78AD-AC1F-4E39-96D0-D8066090BE99}" destId="{7BAD3BC8-D449-45E7-A0B4-0A315BD22567}" srcOrd="0" destOrd="0" presId="urn:microsoft.com/office/officeart/2005/8/layout/orgChart1"/>
    <dgm:cxn modelId="{010C4A88-0408-453B-AEFA-1BD2F99C1C8E}" type="presParOf" srcId="{653C78AD-AC1F-4E39-96D0-D8066090BE99}" destId="{3483C255-6323-4CBE-97E8-B0356F22A432}" srcOrd="1" destOrd="0" presId="urn:microsoft.com/office/officeart/2005/8/layout/orgChart1"/>
    <dgm:cxn modelId="{AF12682E-3C60-4E88-9F29-ECF70C48F660}" type="presParOf" srcId="{04A93E9A-F0A3-4F25-9F12-DAA9472F6D8A}" destId="{DBD37EE3-4673-4E48-BA05-D875964C998A}" srcOrd="1" destOrd="0" presId="urn:microsoft.com/office/officeart/2005/8/layout/orgChart1"/>
    <dgm:cxn modelId="{44962FA9-20D6-4E19-8F97-4A1F6366602C}" type="presParOf" srcId="{DBD37EE3-4673-4E48-BA05-D875964C998A}" destId="{69189717-640D-4547-BF41-74AA6370EAE6}" srcOrd="0" destOrd="0" presId="urn:microsoft.com/office/officeart/2005/8/layout/orgChart1"/>
    <dgm:cxn modelId="{5FB5D853-3E5E-4A98-928C-6FA33B80FA38}" type="presParOf" srcId="{DBD37EE3-4673-4E48-BA05-D875964C998A}" destId="{3445094E-EDBE-4E43-8C5F-CAC002F42B1C}" srcOrd="1" destOrd="0" presId="urn:microsoft.com/office/officeart/2005/8/layout/orgChart1"/>
    <dgm:cxn modelId="{906B8E66-054B-46DF-AD60-33EFE56F2158}" type="presParOf" srcId="{3445094E-EDBE-4E43-8C5F-CAC002F42B1C}" destId="{0B94E12C-BF8C-4122-9A08-885B9ECD3219}" srcOrd="0" destOrd="0" presId="urn:microsoft.com/office/officeart/2005/8/layout/orgChart1"/>
    <dgm:cxn modelId="{3DCBAD33-21DD-4720-8FF6-51946C868042}" type="presParOf" srcId="{0B94E12C-BF8C-4122-9A08-885B9ECD3219}" destId="{CEA04D5A-7035-4E2A-A36A-75623FF0E448}" srcOrd="0" destOrd="0" presId="urn:microsoft.com/office/officeart/2005/8/layout/orgChart1"/>
    <dgm:cxn modelId="{0E65EB9F-773A-4C88-8FD3-4350AEB6C586}" type="presParOf" srcId="{0B94E12C-BF8C-4122-9A08-885B9ECD3219}" destId="{FE4F4665-31AC-4112-ABF4-68F309C213CB}" srcOrd="1" destOrd="0" presId="urn:microsoft.com/office/officeart/2005/8/layout/orgChart1"/>
    <dgm:cxn modelId="{D870AF0E-3C86-4392-BED2-DC0D59133485}" type="presParOf" srcId="{3445094E-EDBE-4E43-8C5F-CAC002F42B1C}" destId="{BC9EC9FC-103E-474D-978D-A35817C09DA4}" srcOrd="1" destOrd="0" presId="urn:microsoft.com/office/officeart/2005/8/layout/orgChart1"/>
    <dgm:cxn modelId="{81BC8707-88AB-4F90-A6E5-A000A59D6DA1}" type="presParOf" srcId="{BC9EC9FC-103E-474D-978D-A35817C09DA4}" destId="{4BAFB89E-48C6-4FD1-BEBC-ADC8EAD5B418}" srcOrd="0" destOrd="0" presId="urn:microsoft.com/office/officeart/2005/8/layout/orgChart1"/>
    <dgm:cxn modelId="{FF7FBF2C-8CBE-4D02-8E20-AE44AAE20ABA}" type="presParOf" srcId="{BC9EC9FC-103E-474D-978D-A35817C09DA4}" destId="{AE2660CE-D826-49FB-8327-F557921042BC}" srcOrd="1" destOrd="0" presId="urn:microsoft.com/office/officeart/2005/8/layout/orgChart1"/>
    <dgm:cxn modelId="{B0F814F4-F9F8-411F-A656-4A1A0401E027}" type="presParOf" srcId="{AE2660CE-D826-49FB-8327-F557921042BC}" destId="{24A3AC15-22DE-4930-A53F-85D280C21D2B}" srcOrd="0" destOrd="0" presId="urn:microsoft.com/office/officeart/2005/8/layout/orgChart1"/>
    <dgm:cxn modelId="{58FBFD75-CAE0-4446-A804-A27C5FED515D}" type="presParOf" srcId="{24A3AC15-22DE-4930-A53F-85D280C21D2B}" destId="{F55B2A92-38AD-4E40-8A19-97C134E1CC0E}" srcOrd="0" destOrd="0" presId="urn:microsoft.com/office/officeart/2005/8/layout/orgChart1"/>
    <dgm:cxn modelId="{CCE3FDCA-DC71-4A6F-ACA4-0080C7B9E929}" type="presParOf" srcId="{24A3AC15-22DE-4930-A53F-85D280C21D2B}" destId="{87DDCE37-08D3-494F-9353-8569FA4BFB18}" srcOrd="1" destOrd="0" presId="urn:microsoft.com/office/officeart/2005/8/layout/orgChart1"/>
    <dgm:cxn modelId="{7DB369CA-886B-4D4F-889E-FE4D792FA763}" type="presParOf" srcId="{AE2660CE-D826-49FB-8327-F557921042BC}" destId="{3567672E-8DE3-4FB1-B771-B441550004C1}" srcOrd="1" destOrd="0" presId="urn:microsoft.com/office/officeart/2005/8/layout/orgChart1"/>
    <dgm:cxn modelId="{0EA13B37-A5F1-40D5-BF4E-DA6BF1D502AA}" type="presParOf" srcId="{AE2660CE-D826-49FB-8327-F557921042BC}" destId="{3F725BB0-B551-4139-9556-91955176A5AA}" srcOrd="2" destOrd="0" presId="urn:microsoft.com/office/officeart/2005/8/layout/orgChart1"/>
    <dgm:cxn modelId="{14882EA3-9ADF-442D-B3A0-4B93555D02FE}" type="presParOf" srcId="{BC9EC9FC-103E-474D-978D-A35817C09DA4}" destId="{6F519F6A-EE4F-4831-8BB8-552722E861AC}" srcOrd="2" destOrd="0" presId="urn:microsoft.com/office/officeart/2005/8/layout/orgChart1"/>
    <dgm:cxn modelId="{BD95AC8E-87BE-4603-A086-DE11FA64EC91}" type="presParOf" srcId="{BC9EC9FC-103E-474D-978D-A35817C09DA4}" destId="{8752E39F-4D16-4B96-9257-5DC2D867A4BA}" srcOrd="3" destOrd="0" presId="urn:microsoft.com/office/officeart/2005/8/layout/orgChart1"/>
    <dgm:cxn modelId="{81051005-C5C8-4A41-9157-DABC485B388A}" type="presParOf" srcId="{8752E39F-4D16-4B96-9257-5DC2D867A4BA}" destId="{9ABBE2B1-935A-43C6-8A0E-FB600D37FC90}" srcOrd="0" destOrd="0" presId="urn:microsoft.com/office/officeart/2005/8/layout/orgChart1"/>
    <dgm:cxn modelId="{9529C36A-5BCD-4117-AE46-5F6ED6155D7F}" type="presParOf" srcId="{9ABBE2B1-935A-43C6-8A0E-FB600D37FC90}" destId="{43AD9A49-1320-46BF-8721-F249C2BD741D}" srcOrd="0" destOrd="0" presId="urn:microsoft.com/office/officeart/2005/8/layout/orgChart1"/>
    <dgm:cxn modelId="{3BE5B106-B38C-4650-A2BC-76CE8688ABC3}" type="presParOf" srcId="{9ABBE2B1-935A-43C6-8A0E-FB600D37FC90}" destId="{E6FE0427-E60B-4748-813F-114A73AEF9A1}" srcOrd="1" destOrd="0" presId="urn:microsoft.com/office/officeart/2005/8/layout/orgChart1"/>
    <dgm:cxn modelId="{F65A4F8D-95A5-432C-BDF6-78FFAAB49537}" type="presParOf" srcId="{8752E39F-4D16-4B96-9257-5DC2D867A4BA}" destId="{7C0546DA-BD2E-4557-AC8C-A5B26C4D0CF1}" srcOrd="1" destOrd="0" presId="urn:microsoft.com/office/officeart/2005/8/layout/orgChart1"/>
    <dgm:cxn modelId="{E365EB1F-BF9F-4F61-959D-426280E64604}" type="presParOf" srcId="{8752E39F-4D16-4B96-9257-5DC2D867A4BA}" destId="{66D43307-C06F-4E57-9F09-A384A09D72E4}" srcOrd="2" destOrd="0" presId="urn:microsoft.com/office/officeart/2005/8/layout/orgChart1"/>
    <dgm:cxn modelId="{A14FD6E7-890A-4B19-98CF-C5CDB98F6DC0}" type="presParOf" srcId="{3445094E-EDBE-4E43-8C5F-CAC002F42B1C}" destId="{55555861-27B1-4EF9-B9EC-E7248EA32C66}" srcOrd="2" destOrd="0" presId="urn:microsoft.com/office/officeart/2005/8/layout/orgChart1"/>
    <dgm:cxn modelId="{15622C35-F510-447E-A355-6042C27397CE}" type="presParOf" srcId="{04A93E9A-F0A3-4F25-9F12-DAA9472F6D8A}" destId="{94442ED3-4C88-4E08-AD04-5A8F1C1ED5E5}" srcOrd="2" destOrd="0" presId="urn:microsoft.com/office/officeart/2005/8/layout/orgChart1"/>
    <dgm:cxn modelId="{E8CFACCA-1619-4AD1-B454-71D14371081A}" type="presParOf" srcId="{94442ED3-4C88-4E08-AD04-5A8F1C1ED5E5}" destId="{92C47621-0809-4576-86CF-942045C24C02}" srcOrd="0" destOrd="0" presId="urn:microsoft.com/office/officeart/2005/8/layout/orgChart1"/>
    <dgm:cxn modelId="{EED0AF7F-BA3D-4315-AC06-67D3A53D40F3}" type="presParOf" srcId="{94442ED3-4C88-4E08-AD04-5A8F1C1ED5E5}" destId="{762FD787-2E75-4504-A515-0D4D33F092FA}" srcOrd="1" destOrd="0" presId="urn:microsoft.com/office/officeart/2005/8/layout/orgChart1"/>
    <dgm:cxn modelId="{F43CC16D-E1C7-4788-B0C0-154C7EEB4391}" type="presParOf" srcId="{762FD787-2E75-4504-A515-0D4D33F092FA}" destId="{48C17B08-4327-4072-BEA1-3974D205F668}" srcOrd="0" destOrd="0" presId="urn:microsoft.com/office/officeart/2005/8/layout/orgChart1"/>
    <dgm:cxn modelId="{1849894F-BBEF-4FE1-B00E-E0C3C495354E}" type="presParOf" srcId="{48C17B08-4327-4072-BEA1-3974D205F668}" destId="{86621BDE-ECAF-40B3-8DF9-E86ACFC8D72C}" srcOrd="0" destOrd="0" presId="urn:microsoft.com/office/officeart/2005/8/layout/orgChart1"/>
    <dgm:cxn modelId="{15E40D9D-3A61-4CBB-9AFA-F88015C7C518}" type="presParOf" srcId="{48C17B08-4327-4072-BEA1-3974D205F668}" destId="{A7B43AF9-5356-4BB7-9C14-6184C036B9E4}" srcOrd="1" destOrd="0" presId="urn:microsoft.com/office/officeart/2005/8/layout/orgChart1"/>
    <dgm:cxn modelId="{C7A623E2-4E0C-4D34-8A33-DEF5FE7E65C1}" type="presParOf" srcId="{762FD787-2E75-4504-A515-0D4D33F092FA}" destId="{D1361F13-E681-42AE-A544-EACD28A76355}" srcOrd="1" destOrd="0" presId="urn:microsoft.com/office/officeart/2005/8/layout/orgChart1"/>
    <dgm:cxn modelId="{A0169913-11EA-41B5-B525-C97EE52D6202}" type="presParOf" srcId="{762FD787-2E75-4504-A515-0D4D33F092FA}" destId="{EC15A351-7B55-4748-9DAA-74EA02DEE885}" srcOrd="2" destOrd="0" presId="urn:microsoft.com/office/officeart/2005/8/layout/orgChart1"/>
    <dgm:cxn modelId="{05E93DD3-53AE-401F-BB0D-226695E62239}" type="presParOf" srcId="{94442ED3-4C88-4E08-AD04-5A8F1C1ED5E5}" destId="{44156ACA-0FFE-42ED-9A97-AFB5BACFEC83}" srcOrd="2" destOrd="0" presId="urn:microsoft.com/office/officeart/2005/8/layout/orgChart1"/>
    <dgm:cxn modelId="{A15168B0-8DD6-4645-BBCA-04219C942FD9}" type="presParOf" srcId="{94442ED3-4C88-4E08-AD04-5A8F1C1ED5E5}" destId="{D03FC8B7-2B23-490D-8431-33220F0A69D4}" srcOrd="3" destOrd="0" presId="urn:microsoft.com/office/officeart/2005/8/layout/orgChart1"/>
    <dgm:cxn modelId="{06A119A1-A709-4D5F-B08D-0278FE0F0ECA}" type="presParOf" srcId="{D03FC8B7-2B23-490D-8431-33220F0A69D4}" destId="{846F9FAA-1A6C-4465-A12D-E213D06D43C8}" srcOrd="0" destOrd="0" presId="urn:microsoft.com/office/officeart/2005/8/layout/orgChart1"/>
    <dgm:cxn modelId="{EB676258-4492-4064-9002-6DA4954E5096}" type="presParOf" srcId="{846F9FAA-1A6C-4465-A12D-E213D06D43C8}" destId="{BA2F5B2C-DBB2-40AB-8513-A9BCB73A1BFD}" srcOrd="0" destOrd="0" presId="urn:microsoft.com/office/officeart/2005/8/layout/orgChart1"/>
    <dgm:cxn modelId="{FC57871F-AB26-46DE-A51B-88B8FADCC73D}" type="presParOf" srcId="{846F9FAA-1A6C-4465-A12D-E213D06D43C8}" destId="{D26873E4-8619-40E5-9767-F34A3832B06B}" srcOrd="1" destOrd="0" presId="urn:microsoft.com/office/officeart/2005/8/layout/orgChart1"/>
    <dgm:cxn modelId="{BC635E0C-54B3-4589-9118-8115F9724A61}" type="presParOf" srcId="{D03FC8B7-2B23-490D-8431-33220F0A69D4}" destId="{9A297C45-F88D-4BCE-BDD3-C4434F21380C}" srcOrd="1" destOrd="0" presId="urn:microsoft.com/office/officeart/2005/8/layout/orgChart1"/>
    <dgm:cxn modelId="{705EAC22-6042-4AE2-8E10-829741AF4C72}" type="presParOf" srcId="{D03FC8B7-2B23-490D-8431-33220F0A69D4}" destId="{2289C07A-0824-430E-A33E-3BE573780D9C}" srcOrd="2" destOrd="0" presId="urn:microsoft.com/office/officeart/2005/8/layout/orgChart1"/>
    <dgm:cxn modelId="{EF824CEA-2402-42D3-9ABB-DE3A1CF9E141}" type="presParOf" srcId="{11E08A91-C0FE-4888-8BA8-D03FDFEF167B}" destId="{78835143-2185-4928-90BF-3D4F3EF03786}" srcOrd="2" destOrd="0" presId="urn:microsoft.com/office/officeart/2005/8/layout/orgChart1"/>
    <dgm:cxn modelId="{740ACDF2-B2E6-46A6-97DF-9DC3D5C77BF2}" type="presParOf" srcId="{78835143-2185-4928-90BF-3D4F3EF03786}" destId="{1507C2CE-D9AE-43C1-BF75-8A44B484D275}" srcOrd="0" destOrd="0" presId="urn:microsoft.com/office/officeart/2005/8/layout/orgChart1"/>
    <dgm:cxn modelId="{7E6B2483-F0BA-4E20-9CEA-3CA112311BC0}" type="presParOf" srcId="{78835143-2185-4928-90BF-3D4F3EF03786}" destId="{EEAFC50D-3290-4717-AC6D-C38EBC12E84C}" srcOrd="1" destOrd="0" presId="urn:microsoft.com/office/officeart/2005/8/layout/orgChart1"/>
    <dgm:cxn modelId="{AC04DCB6-9A7C-4FFE-9EA1-521943F380AA}" type="presParOf" srcId="{EEAFC50D-3290-4717-AC6D-C38EBC12E84C}" destId="{9C7B382E-5122-4D16-AF70-9449BA599064}" srcOrd="0" destOrd="0" presId="urn:microsoft.com/office/officeart/2005/8/layout/orgChart1"/>
    <dgm:cxn modelId="{BC49455E-3EB1-4B5C-86A6-44FE0AE821C4}" type="presParOf" srcId="{9C7B382E-5122-4D16-AF70-9449BA599064}" destId="{C90B9547-CE39-4147-BCF3-3BD490896993}" srcOrd="0" destOrd="0" presId="urn:microsoft.com/office/officeart/2005/8/layout/orgChart1"/>
    <dgm:cxn modelId="{4112E98D-C086-4879-A288-1D2C4D1A94D2}" type="presParOf" srcId="{9C7B382E-5122-4D16-AF70-9449BA599064}" destId="{A1AB9EE5-82A9-4C49-B349-C6CA771E91A1}" srcOrd="1" destOrd="0" presId="urn:microsoft.com/office/officeart/2005/8/layout/orgChart1"/>
    <dgm:cxn modelId="{52751F93-EC6A-48D4-9FB5-A59AA8D7E773}" type="presParOf" srcId="{EEAFC50D-3290-4717-AC6D-C38EBC12E84C}" destId="{05B52259-CE93-4CB4-A529-9DA068A63E1E}" srcOrd="1" destOrd="0" presId="urn:microsoft.com/office/officeart/2005/8/layout/orgChart1"/>
    <dgm:cxn modelId="{5BFABE95-D2C2-44B0-89CE-B55A3E26132F}" type="presParOf" srcId="{EEAFC50D-3290-4717-AC6D-C38EBC12E84C}" destId="{67C8C652-7B31-4729-8D17-AB9C4DF853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AC2C915-3617-4598-BC96-4CE73BFCC685}" type="doc">
      <dgm:prSet loTypeId="urn:microsoft.com/office/officeart/2005/8/layout/hierarchy6" loCatId="hierarchy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68B4DCC-54B9-4E5B-B5FC-C93B98C54DEE}">
      <dgm:prSet custT="1"/>
      <dgm:spPr>
        <a:xfrm>
          <a:off x="1469232" y="6054520"/>
          <a:ext cx="2723195" cy="442352"/>
        </a:xfr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fa-IR" sz="2000" b="0" smtClean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رتبه بندی تکنولوژی های جایگزین (هر وزارتخانه )</a:t>
          </a:r>
          <a:endParaRPr lang="en-US" sz="2000" b="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gm:t>
    </dgm:pt>
    <dgm:pt modelId="{1BD595F9-A7B2-4217-BB03-A84BD3262A03}" type="parTrans" cxnId="{A13CCBD0-C4C9-4E52-A8C1-C2D718786C90}">
      <dgm:prSet/>
      <dgm:spPr>
        <a:xfrm>
          <a:off x="2785110" y="5962495"/>
          <a:ext cx="91440" cy="91440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2000" b="0">
            <a:solidFill>
              <a:schemeClr val="tx1"/>
            </a:solidFill>
            <a:cs typeface="B Nazanin" pitchFamily="2" charset="-78"/>
          </a:endParaRPr>
        </a:p>
      </dgm:t>
    </dgm:pt>
    <dgm:pt modelId="{54B939FC-F3D7-482E-AD7F-04C1ABA71862}" type="sibTrans" cxnId="{A13CCBD0-C4C9-4E52-A8C1-C2D718786C90}">
      <dgm:prSet/>
      <dgm:spPr/>
      <dgm:t>
        <a:bodyPr/>
        <a:lstStyle/>
        <a:p>
          <a:endParaRPr lang="en-US" sz="3200"/>
        </a:p>
      </dgm:t>
    </dgm:pt>
    <dgm:pt modelId="{4ACF68D0-8CD1-4D4B-B869-21BACF53E138}">
      <dgm:prSet custT="1"/>
      <dgm:spPr>
        <a:xfrm>
          <a:off x="1495447" y="5430558"/>
          <a:ext cx="2670765" cy="577657"/>
        </a:xfr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2000" b="0" dirty="0" smtClean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رتبه بندی تکنولوژی های جایگزین  (به صورت کلی)</a:t>
          </a:r>
          <a:endParaRPr lang="en-US" sz="2000" b="0" dirty="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gm:t>
    </dgm:pt>
    <dgm:pt modelId="{88FBAD78-9732-4B36-AF27-B6E90709CA71}" type="sibTrans" cxnId="{D0AE4005-70F7-4A03-BB21-6B6A4B59A526}">
      <dgm:prSet/>
      <dgm:spPr/>
      <dgm:t>
        <a:bodyPr/>
        <a:lstStyle/>
        <a:p>
          <a:endParaRPr lang="en-US" sz="3200"/>
        </a:p>
      </dgm:t>
    </dgm:pt>
    <dgm:pt modelId="{7CEA022B-3E9F-4E32-B6B1-95E46647AECC}" type="parTrans" cxnId="{D0AE4005-70F7-4A03-BB21-6B6A4B59A526}">
      <dgm:prSet/>
      <dgm:spPr>
        <a:xfrm>
          <a:off x="2785110" y="5338533"/>
          <a:ext cx="91440" cy="91440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2000" b="0">
            <a:solidFill>
              <a:schemeClr val="tx1"/>
            </a:solidFill>
            <a:cs typeface="B Nazanin" pitchFamily="2" charset="-78"/>
          </a:endParaRPr>
        </a:p>
      </dgm:t>
    </dgm:pt>
    <dgm:pt modelId="{00FFC723-86DD-4415-87BD-865ABC846C87}">
      <dgm:prSet custT="1"/>
      <dgm:spPr>
        <a:xfrm>
          <a:off x="1094389" y="4814067"/>
          <a:ext cx="3472881" cy="570185"/>
        </a:xfr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fa-IR" sz="2000" b="0" dirty="0" smtClean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رتبه بندی فناوری ها </a:t>
          </a:r>
          <a:endParaRPr lang="en-US" sz="2000" b="0" dirty="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DF50102C-F9FC-4C2F-A966-7EC2AD86BECD}" type="sibTrans" cxnId="{F7E04D24-0BC2-48A3-ADC8-B3C5457180B7}">
      <dgm:prSet/>
      <dgm:spPr/>
      <dgm:t>
        <a:bodyPr/>
        <a:lstStyle/>
        <a:p>
          <a:endParaRPr lang="en-US" sz="3200"/>
        </a:p>
      </dgm:t>
    </dgm:pt>
    <dgm:pt modelId="{B7EF7482-EF9D-47A9-933F-4A5D5A880FC0}" type="parTrans" cxnId="{F7E04D24-0BC2-48A3-ADC8-B3C5457180B7}">
      <dgm:prSet/>
      <dgm:spPr>
        <a:xfrm>
          <a:off x="2785110" y="4722042"/>
          <a:ext cx="91440" cy="91440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2000" b="0">
            <a:solidFill>
              <a:schemeClr val="tx1"/>
            </a:solidFill>
            <a:cs typeface="B Nazanin" pitchFamily="2" charset="-78"/>
          </a:endParaRPr>
        </a:p>
      </dgm:t>
    </dgm:pt>
    <dgm:pt modelId="{458579A6-9CE8-4DB7-A8E1-86321CF617D3}" type="pres">
      <dgm:prSet presAssocID="{7AC2C915-3617-4598-BC96-4CE73BFCC68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061ECF-0D4C-432D-96EE-7749388C9B0E}" type="pres">
      <dgm:prSet presAssocID="{7AC2C915-3617-4598-BC96-4CE73BFCC685}" presName="hierFlow" presStyleCnt="0"/>
      <dgm:spPr/>
      <dgm:t>
        <a:bodyPr/>
        <a:lstStyle/>
        <a:p>
          <a:endParaRPr lang="en-US"/>
        </a:p>
      </dgm:t>
    </dgm:pt>
    <dgm:pt modelId="{4F9D54B8-4DAA-4944-AAFC-FE545AB77BFF}" type="pres">
      <dgm:prSet presAssocID="{7AC2C915-3617-4598-BC96-4CE73BFCC685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E98DAD2-3FA0-4108-8256-4634B163B1AA}" type="pres">
      <dgm:prSet presAssocID="{00FFC723-86DD-4415-87BD-865ABC846C87}" presName="Name14" presStyleCnt="0"/>
      <dgm:spPr/>
      <dgm:t>
        <a:bodyPr/>
        <a:lstStyle/>
        <a:p>
          <a:endParaRPr lang="en-US"/>
        </a:p>
      </dgm:t>
    </dgm:pt>
    <dgm:pt modelId="{5CBCC22D-C9D6-499E-BD5F-F9375AF08E7C}" type="pres">
      <dgm:prSet presAssocID="{00FFC723-86DD-4415-87BD-865ABC846C87}" presName="level1Shape" presStyleLbl="node0" presStyleIdx="0" presStyleCnt="1" custScaleX="1345459" custScaleY="3074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EA4F1E8-FC5D-4EB2-B91C-016DA3092B56}" type="pres">
      <dgm:prSet presAssocID="{00FFC723-86DD-4415-87BD-865ABC846C87}" presName="hierChild2" presStyleCnt="0"/>
      <dgm:spPr/>
      <dgm:t>
        <a:bodyPr/>
        <a:lstStyle/>
        <a:p>
          <a:endParaRPr lang="en-US"/>
        </a:p>
      </dgm:t>
    </dgm:pt>
    <dgm:pt modelId="{C14CC2A0-C143-4C8D-BE14-1EA05D7693CD}" type="pres">
      <dgm:prSet presAssocID="{7CEA022B-3E9F-4E32-B6B1-95E46647AECC}" presName="Name19" presStyleLbl="parChTrans1D2" presStyleIdx="0" presStyleCnt="1" custScaleX="2000000" custScaleY="2000000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FBE78144-26A7-4955-8A5D-E3206D46EBC2}" type="pres">
      <dgm:prSet presAssocID="{4ACF68D0-8CD1-4D4B-B869-21BACF53E138}" presName="Name21" presStyleCnt="0"/>
      <dgm:spPr/>
      <dgm:t>
        <a:bodyPr/>
        <a:lstStyle/>
        <a:p>
          <a:endParaRPr lang="en-US"/>
        </a:p>
      </dgm:t>
    </dgm:pt>
    <dgm:pt modelId="{236F5120-37AE-4601-98B1-9018E5D762D0}" type="pres">
      <dgm:prSet presAssocID="{4ACF68D0-8CD1-4D4B-B869-21BACF53E138}" presName="level2Shape" presStyleLbl="node2" presStyleIdx="0" presStyleCnt="1" custScaleX="1538069" custScaleY="499001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752DBA6F-3DDD-4087-BC4F-123DA93E0C09}" type="pres">
      <dgm:prSet presAssocID="{4ACF68D0-8CD1-4D4B-B869-21BACF53E138}" presName="hierChild3" presStyleCnt="0"/>
      <dgm:spPr/>
      <dgm:t>
        <a:bodyPr/>
        <a:lstStyle/>
        <a:p>
          <a:endParaRPr lang="en-US"/>
        </a:p>
      </dgm:t>
    </dgm:pt>
    <dgm:pt modelId="{A41828DD-261C-4D51-90E0-1FD7FA83D82D}" type="pres">
      <dgm:prSet presAssocID="{1BD595F9-A7B2-4217-BB03-A84BD3262A03}" presName="Name19" presStyleLbl="parChTrans1D3" presStyleIdx="0" presStyleCnt="1" custScaleX="2000000" custScaleY="2000000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C02308BF-19AC-4B97-920E-71CF8E301DC9}" type="pres">
      <dgm:prSet presAssocID="{F68B4DCC-54B9-4E5B-B5FC-C93B98C54DEE}" presName="Name21" presStyleCnt="0"/>
      <dgm:spPr/>
      <dgm:t>
        <a:bodyPr/>
        <a:lstStyle/>
        <a:p>
          <a:endParaRPr lang="en-US"/>
        </a:p>
      </dgm:t>
    </dgm:pt>
    <dgm:pt modelId="{B4F0418F-29A1-4E1A-ACDC-B9643E7690CB}" type="pres">
      <dgm:prSet presAssocID="{F68B4DCC-54B9-4E5B-B5FC-C93B98C54DEE}" presName="level2Shape" presStyleLbl="node3" presStyleIdx="0" presStyleCnt="1" custScaleX="1568263" custScaleY="38212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D3B58DB-FAD0-47AA-808F-E9A56C976AF8}" type="pres">
      <dgm:prSet presAssocID="{F68B4DCC-54B9-4E5B-B5FC-C93B98C54DEE}" presName="hierChild3" presStyleCnt="0"/>
      <dgm:spPr/>
      <dgm:t>
        <a:bodyPr/>
        <a:lstStyle/>
        <a:p>
          <a:endParaRPr lang="en-US"/>
        </a:p>
      </dgm:t>
    </dgm:pt>
    <dgm:pt modelId="{5AEB2FCB-D990-4951-B2AA-498B6548E056}" type="pres">
      <dgm:prSet presAssocID="{7AC2C915-3617-4598-BC96-4CE73BFCC685}" presName="bgShapesFlow" presStyleCnt="0"/>
      <dgm:spPr/>
      <dgm:t>
        <a:bodyPr/>
        <a:lstStyle/>
        <a:p>
          <a:endParaRPr lang="en-US"/>
        </a:p>
      </dgm:t>
    </dgm:pt>
  </dgm:ptLst>
  <dgm:cxnLst>
    <dgm:cxn modelId="{A13CCBD0-C4C9-4E52-A8C1-C2D718786C90}" srcId="{4ACF68D0-8CD1-4D4B-B869-21BACF53E138}" destId="{F68B4DCC-54B9-4E5B-B5FC-C93B98C54DEE}" srcOrd="0" destOrd="0" parTransId="{1BD595F9-A7B2-4217-BB03-A84BD3262A03}" sibTransId="{54B939FC-F3D7-482E-AD7F-04C1ABA71862}"/>
    <dgm:cxn modelId="{F7E04D24-0BC2-48A3-ADC8-B3C5457180B7}" srcId="{7AC2C915-3617-4598-BC96-4CE73BFCC685}" destId="{00FFC723-86DD-4415-87BD-865ABC846C87}" srcOrd="0" destOrd="0" parTransId="{B7EF7482-EF9D-47A9-933F-4A5D5A880FC0}" sibTransId="{DF50102C-F9FC-4C2F-A966-7EC2AD86BECD}"/>
    <dgm:cxn modelId="{829DB0FF-0AB6-444F-801E-3654B532A825}" type="presOf" srcId="{7CEA022B-3E9F-4E32-B6B1-95E46647AECC}" destId="{C14CC2A0-C143-4C8D-BE14-1EA05D7693CD}" srcOrd="0" destOrd="0" presId="urn:microsoft.com/office/officeart/2005/8/layout/hierarchy6"/>
    <dgm:cxn modelId="{0EBF6779-0598-440E-A54D-26647DBC9251}" type="presOf" srcId="{4ACF68D0-8CD1-4D4B-B869-21BACF53E138}" destId="{236F5120-37AE-4601-98B1-9018E5D762D0}" srcOrd="0" destOrd="0" presId="urn:microsoft.com/office/officeart/2005/8/layout/hierarchy6"/>
    <dgm:cxn modelId="{91161026-978D-4C3B-B226-D5A3931193A6}" type="presOf" srcId="{7AC2C915-3617-4598-BC96-4CE73BFCC685}" destId="{458579A6-9CE8-4DB7-A8E1-86321CF617D3}" srcOrd="0" destOrd="0" presId="urn:microsoft.com/office/officeart/2005/8/layout/hierarchy6"/>
    <dgm:cxn modelId="{B9A88130-2738-49C3-BCC3-91418890D68A}" type="presOf" srcId="{F68B4DCC-54B9-4E5B-B5FC-C93B98C54DEE}" destId="{B4F0418F-29A1-4E1A-ACDC-B9643E7690CB}" srcOrd="0" destOrd="0" presId="urn:microsoft.com/office/officeart/2005/8/layout/hierarchy6"/>
    <dgm:cxn modelId="{545A6130-DAD3-41FD-8E23-F1706177BF11}" type="presOf" srcId="{00FFC723-86DD-4415-87BD-865ABC846C87}" destId="{5CBCC22D-C9D6-499E-BD5F-F9375AF08E7C}" srcOrd="0" destOrd="0" presId="urn:microsoft.com/office/officeart/2005/8/layout/hierarchy6"/>
    <dgm:cxn modelId="{D0AE4005-70F7-4A03-BB21-6B6A4B59A526}" srcId="{00FFC723-86DD-4415-87BD-865ABC846C87}" destId="{4ACF68D0-8CD1-4D4B-B869-21BACF53E138}" srcOrd="0" destOrd="0" parTransId="{7CEA022B-3E9F-4E32-B6B1-95E46647AECC}" sibTransId="{88FBAD78-9732-4B36-AF27-B6E90709CA71}"/>
    <dgm:cxn modelId="{E8922A92-C040-4061-8B30-F4CAEFBF9E48}" type="presOf" srcId="{1BD595F9-A7B2-4217-BB03-A84BD3262A03}" destId="{A41828DD-261C-4D51-90E0-1FD7FA83D82D}" srcOrd="0" destOrd="0" presId="urn:microsoft.com/office/officeart/2005/8/layout/hierarchy6"/>
    <dgm:cxn modelId="{FC73AC8F-A389-42FD-B8BF-326EF889E709}" type="presParOf" srcId="{458579A6-9CE8-4DB7-A8E1-86321CF617D3}" destId="{75061ECF-0D4C-432D-96EE-7749388C9B0E}" srcOrd="0" destOrd="0" presId="urn:microsoft.com/office/officeart/2005/8/layout/hierarchy6"/>
    <dgm:cxn modelId="{90F5AB20-42F0-422D-9914-EAFBE834B89E}" type="presParOf" srcId="{75061ECF-0D4C-432D-96EE-7749388C9B0E}" destId="{4F9D54B8-4DAA-4944-AAFC-FE545AB77BFF}" srcOrd="0" destOrd="0" presId="urn:microsoft.com/office/officeart/2005/8/layout/hierarchy6"/>
    <dgm:cxn modelId="{D5D298D6-E188-40D2-8F81-FCAA56EC4681}" type="presParOf" srcId="{4F9D54B8-4DAA-4944-AAFC-FE545AB77BFF}" destId="{2E98DAD2-3FA0-4108-8256-4634B163B1AA}" srcOrd="0" destOrd="0" presId="urn:microsoft.com/office/officeart/2005/8/layout/hierarchy6"/>
    <dgm:cxn modelId="{0AAE6363-5E14-48A0-A4D4-72A9B0A03A21}" type="presParOf" srcId="{2E98DAD2-3FA0-4108-8256-4634B163B1AA}" destId="{5CBCC22D-C9D6-499E-BD5F-F9375AF08E7C}" srcOrd="0" destOrd="0" presId="urn:microsoft.com/office/officeart/2005/8/layout/hierarchy6"/>
    <dgm:cxn modelId="{33ECD7A3-96C9-41EA-9320-A1FC05EC7A3E}" type="presParOf" srcId="{2E98DAD2-3FA0-4108-8256-4634B163B1AA}" destId="{9EA4F1E8-FC5D-4EB2-B91C-016DA3092B56}" srcOrd="1" destOrd="0" presId="urn:microsoft.com/office/officeart/2005/8/layout/hierarchy6"/>
    <dgm:cxn modelId="{0F32FD36-1EE4-407A-B6C7-3341B17A72F1}" type="presParOf" srcId="{9EA4F1E8-FC5D-4EB2-B91C-016DA3092B56}" destId="{C14CC2A0-C143-4C8D-BE14-1EA05D7693CD}" srcOrd="0" destOrd="0" presId="urn:microsoft.com/office/officeart/2005/8/layout/hierarchy6"/>
    <dgm:cxn modelId="{1A73EC66-D4C5-4FF0-9049-136D9C4FDA85}" type="presParOf" srcId="{9EA4F1E8-FC5D-4EB2-B91C-016DA3092B56}" destId="{FBE78144-26A7-4955-8A5D-E3206D46EBC2}" srcOrd="1" destOrd="0" presId="urn:microsoft.com/office/officeart/2005/8/layout/hierarchy6"/>
    <dgm:cxn modelId="{09533FFB-EDDB-4B4B-8713-6B8C5342051F}" type="presParOf" srcId="{FBE78144-26A7-4955-8A5D-E3206D46EBC2}" destId="{236F5120-37AE-4601-98B1-9018E5D762D0}" srcOrd="0" destOrd="0" presId="urn:microsoft.com/office/officeart/2005/8/layout/hierarchy6"/>
    <dgm:cxn modelId="{2DFFE697-83FE-455E-BEF3-749F1EEAC66F}" type="presParOf" srcId="{FBE78144-26A7-4955-8A5D-E3206D46EBC2}" destId="{752DBA6F-3DDD-4087-BC4F-123DA93E0C09}" srcOrd="1" destOrd="0" presId="urn:microsoft.com/office/officeart/2005/8/layout/hierarchy6"/>
    <dgm:cxn modelId="{CA125AA8-7B45-465B-BF9F-9DE9009B245D}" type="presParOf" srcId="{752DBA6F-3DDD-4087-BC4F-123DA93E0C09}" destId="{A41828DD-261C-4D51-90E0-1FD7FA83D82D}" srcOrd="0" destOrd="0" presId="urn:microsoft.com/office/officeart/2005/8/layout/hierarchy6"/>
    <dgm:cxn modelId="{342893D8-A33C-4D74-AE70-B6C2F591D377}" type="presParOf" srcId="{752DBA6F-3DDD-4087-BC4F-123DA93E0C09}" destId="{C02308BF-19AC-4B97-920E-71CF8E301DC9}" srcOrd="1" destOrd="0" presId="urn:microsoft.com/office/officeart/2005/8/layout/hierarchy6"/>
    <dgm:cxn modelId="{CF343AE4-9508-45A1-9A1B-A1621168816D}" type="presParOf" srcId="{C02308BF-19AC-4B97-920E-71CF8E301DC9}" destId="{B4F0418F-29A1-4E1A-ACDC-B9643E7690CB}" srcOrd="0" destOrd="0" presId="urn:microsoft.com/office/officeart/2005/8/layout/hierarchy6"/>
    <dgm:cxn modelId="{D76D6D9F-54B2-471B-977D-57FC28373123}" type="presParOf" srcId="{C02308BF-19AC-4B97-920E-71CF8E301DC9}" destId="{AD3B58DB-FAD0-47AA-808F-E9A56C976AF8}" srcOrd="1" destOrd="0" presId="urn:microsoft.com/office/officeart/2005/8/layout/hierarchy6"/>
    <dgm:cxn modelId="{38D98748-0F73-4CD2-9A2C-9E153B84D68D}" type="presParOf" srcId="{458579A6-9CE8-4DB7-A8E1-86321CF617D3}" destId="{5AEB2FCB-D990-4951-B2AA-498B6548E05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DD21D5-8269-431B-BFF1-93AC69048562}" type="doc">
      <dgm:prSet loTypeId="urn:microsoft.com/office/officeart/2005/8/layout/orgChart1" loCatId="hierarchy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pPr rtl="1"/>
          <a:endParaRPr lang="fa-IR"/>
        </a:p>
      </dgm:t>
    </dgm:pt>
    <dgm:pt modelId="{6C4A7CBA-39DB-4358-A7EE-1B9D917A0F62}" type="asst">
      <dgm:prSet custT="1"/>
      <dgm:spPr>
        <a:solidFill>
          <a:schemeClr val="accent6"/>
        </a:solidFill>
      </dgm:spPr>
      <dgm:t>
        <a:bodyPr/>
        <a:lstStyle/>
        <a:p>
          <a:pPr rtl="1"/>
          <a:r>
            <a:rPr lang="fa-I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تیم </a:t>
          </a:r>
          <a:r>
            <a:rPr lang="fa-I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راهبردی</a:t>
          </a:r>
          <a:endParaRPr lang="fa-IR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B8DE90C1-B793-4884-8745-997F77192859}" type="parTrans" cxnId="{7576BD4D-6ED8-436A-B18F-639D0DD2285F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C2E8195-577E-4438-8158-BA33610901C5}" type="sibTrans" cxnId="{7576BD4D-6ED8-436A-B18F-639D0DD2285F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132480-C0B6-450F-8F3E-C08A63E17E8B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صنعت، معدن و تجارت</a:t>
          </a:r>
        </a:p>
      </dgm:t>
    </dgm:pt>
    <dgm:pt modelId="{1EB96666-E5C6-4022-8D4D-D46E8EF9AAC5}" type="parTrans" cxnId="{E58A8814-7AA4-4A88-AB6D-FBA2926DA3D6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A36EF3-13AF-4F7F-848B-397F14E491B9}" type="sibTrans" cxnId="{E58A8814-7AA4-4A88-AB6D-FBA2926DA3D6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586344A-A87D-4BD5-9C33-7D3AE054FBB8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نیرو</a:t>
          </a:r>
        </a:p>
      </dgm:t>
    </dgm:pt>
    <dgm:pt modelId="{031808C0-48FF-4195-BD9E-ED9A03067134}" type="parTrans" cxnId="{18FB8B01-CF96-4399-98C4-7AF40CF3909A}">
      <dgm:prSet>
        <dgm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138D7F-50A9-43C7-851E-4C463FDF5C44}" type="sibTrans" cxnId="{18FB8B01-CF96-4399-98C4-7AF40CF3909A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2E52BEF-B171-4ECC-B5DC-9C4449816F53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جهاد کشاورزی</a:t>
          </a:r>
        </a:p>
      </dgm:t>
    </dgm:pt>
    <dgm:pt modelId="{145A3648-6120-4C0A-933A-242935BD35FD}" type="parTrans" cxnId="{A7B8EC45-923A-46B5-9623-B11074FE6598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30C589-E317-4F7E-B17B-6C7471FE27A5}" type="sibTrans" cxnId="{A7B8EC45-923A-46B5-9623-B11074FE6598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EFEB57-09E3-4ACD-B79C-54D2B9F2D32D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راه و شهر سازی</a:t>
          </a:r>
        </a:p>
      </dgm:t>
    </dgm:pt>
    <dgm:pt modelId="{108387AA-15AD-4E29-933D-490AE03CE71F}" type="parTrans" cxnId="{D80809FA-491F-43CA-A73A-D2A6029E80DE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843A5E-7A5D-4E55-81B6-5929A0C2E3B7}" type="sibTrans" cxnId="{D80809FA-491F-43CA-A73A-D2A6029E80DE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4B4758-34DF-4A80-B60A-BBFD87E4B2AC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بهداشت، درمان و آموزش پزشکی</a:t>
          </a:r>
        </a:p>
      </dgm:t>
    </dgm:pt>
    <dgm:pt modelId="{7C12FF02-7370-4D7D-B34F-078EE4BD527C}" type="parTrans" cxnId="{18CA5146-4966-4940-A3BD-E6FC73B07613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BADD73-D070-4A3C-9B21-41BC928F00A2}" type="sibTrans" cxnId="{18CA5146-4966-4940-A3BD-E6FC73B07613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E66D6AA-6268-4274-9803-1DEC34C51215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دفاع و پشتیبانی های مسلح</a:t>
          </a:r>
        </a:p>
      </dgm:t>
    </dgm:pt>
    <dgm:pt modelId="{2E188E08-620F-4497-8B7E-DB3C90337798}" type="parTrans" cxnId="{95022037-DC98-47F4-B862-B2950E0F1BF8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F4DD477-E7F1-4164-A45E-5BC693974945}" type="sibTrans" cxnId="{95022037-DC98-47F4-B862-B2950E0F1BF8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9F09FBD-67A9-4D64-B7DF-1FFE1CB8E965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سازمان حفاظت محیط </a:t>
          </a:r>
          <a:r>
            <a:rPr lang="fa-I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زیست</a:t>
          </a:r>
        </a:p>
      </dgm:t>
    </dgm:pt>
    <dgm:pt modelId="{516BAAF5-FCB0-415B-A539-76B3C7FF77E5}" type="parTrans" cxnId="{8D3B1F2D-DA81-4D7C-BC88-9C740AFD5CB6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7EF437-251B-4520-BA82-B6AA5C7BA3FC}" type="sibTrans" cxnId="{8D3B1F2D-DA81-4D7C-BC88-9C740AFD5CB6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91445A-B23F-49C8-8D65-B109F0C66ADF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سازمان ملی استاندارد</a:t>
          </a:r>
          <a:endParaRPr lang="fa-IR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AF2ADEC4-2668-4AC7-9A66-CD72C8334AB2}" type="parTrans" cxnId="{0C5C6BDF-8E66-4185-95C7-3F710E2DB5DF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3D3AA7-2490-49E3-85BC-137BE79D0ABD}" type="sibTrans" cxnId="{0C5C6BDF-8E66-4185-95C7-3F710E2DB5DF}">
      <dgm:prSet/>
      <dgm:spPr/>
      <dgm:t>
        <a:bodyPr/>
        <a:lstStyle/>
        <a:p>
          <a:pPr rtl="1"/>
          <a:endParaRPr lang="fa-IR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8783C24-D629-4DC0-8AF8-4453950D5276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>
          <a:prstDash val="dash"/>
        </a:ln>
      </dgm:spPr>
      <dgm:t>
        <a:bodyPr/>
        <a:lstStyle/>
        <a:p>
          <a:pPr rtl="1"/>
          <a:r>
            <a:rPr lang="fa-IR" dirty="0" smtClean="0"/>
            <a:t>. . .</a:t>
          </a:r>
          <a:endParaRPr lang="fa-IR" dirty="0"/>
        </a:p>
      </dgm:t>
    </dgm:pt>
    <dgm:pt modelId="{B6CCBD8E-B131-46B2-891C-4CF362E5CEC9}" type="parTrans" cxnId="{98E7B940-577D-4D89-B19D-0C1D175BBCB5}">
      <dgm:prSet/>
      <dgm:spPr/>
      <dgm:t>
        <a:bodyPr/>
        <a:lstStyle/>
        <a:p>
          <a:pPr rtl="1"/>
          <a:endParaRPr lang="fa-IR"/>
        </a:p>
      </dgm:t>
    </dgm:pt>
    <dgm:pt modelId="{B00757FD-A2B2-4780-85E6-86C095B13D2E}" type="sibTrans" cxnId="{98E7B940-577D-4D89-B19D-0C1D175BBCB5}">
      <dgm:prSet/>
      <dgm:spPr/>
      <dgm:t>
        <a:bodyPr/>
        <a:lstStyle/>
        <a:p>
          <a:pPr rtl="1"/>
          <a:endParaRPr lang="fa-IR"/>
        </a:p>
      </dgm:t>
    </dgm:pt>
    <dgm:pt modelId="{D67BB2C1-CF27-47D5-8B30-6608CBB10A9E}" type="pres">
      <dgm:prSet presAssocID="{C2DD21D5-8269-431B-BFF1-93AC6904856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83512A99-BCF2-4BFD-8F8F-AA2B68B92AC3}" type="pres">
      <dgm:prSet presAssocID="{6C4A7CBA-39DB-4358-A7EE-1B9D917A0F62}" presName="hierRoot1" presStyleCnt="0">
        <dgm:presLayoutVars>
          <dgm:hierBranch val="init"/>
        </dgm:presLayoutVars>
      </dgm:prSet>
      <dgm:spPr/>
    </dgm:pt>
    <dgm:pt modelId="{C6F9B56C-8359-4C1B-90BF-A10CE5348264}" type="pres">
      <dgm:prSet presAssocID="{6C4A7CBA-39DB-4358-A7EE-1B9D917A0F62}" presName="rootComposite1" presStyleCnt="0"/>
      <dgm:spPr/>
    </dgm:pt>
    <dgm:pt modelId="{7944E502-4F5A-485A-ACDB-706AC5663E2A}" type="pres">
      <dgm:prSet presAssocID="{6C4A7CBA-39DB-4358-A7EE-1B9D917A0F62}" presName="rootText1" presStyleLbl="node0" presStyleIdx="0" presStyleCnt="1" custScaleX="659777" custScaleY="134699" custLinFactX="46354" custLinFactNeighborX="100000" custLinFactNeighborY="-9789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173F822-28DA-4706-9964-6A15A12C8C35}" type="pres">
      <dgm:prSet presAssocID="{6C4A7CBA-39DB-4358-A7EE-1B9D917A0F62}" presName="rootConnector1" presStyleLbl="asst0" presStyleIdx="0" presStyleCnt="0"/>
      <dgm:spPr/>
      <dgm:t>
        <a:bodyPr/>
        <a:lstStyle/>
        <a:p>
          <a:pPr rtl="1"/>
          <a:endParaRPr lang="fa-IR"/>
        </a:p>
      </dgm:t>
    </dgm:pt>
    <dgm:pt modelId="{572DAE7E-2AB0-412F-9242-5F13AB13F717}" type="pres">
      <dgm:prSet presAssocID="{6C4A7CBA-39DB-4358-A7EE-1B9D917A0F62}" presName="hierChild2" presStyleCnt="0"/>
      <dgm:spPr/>
    </dgm:pt>
    <dgm:pt modelId="{E32AC9EF-2F0D-482E-A96E-F50E9FECF89E}" type="pres">
      <dgm:prSet presAssocID="{1EB96666-E5C6-4022-8D4D-D46E8EF9AAC5}" presName="Name37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60CA7EBF-B8C2-4A7A-BBAC-DBAF9AAE712B}" type="pres">
      <dgm:prSet presAssocID="{35132480-C0B6-450F-8F3E-C08A63E17E8B}" presName="hierRoot2" presStyleCnt="0">
        <dgm:presLayoutVars>
          <dgm:hierBranch val="init"/>
        </dgm:presLayoutVars>
      </dgm:prSet>
      <dgm:spPr/>
    </dgm:pt>
    <dgm:pt modelId="{DB9E1D46-3495-4BB5-9045-9AB17606C7B4}" type="pres">
      <dgm:prSet presAssocID="{35132480-C0B6-450F-8F3E-C08A63E17E8B}" presName="rootComposite" presStyleCnt="0"/>
      <dgm:spPr/>
    </dgm:pt>
    <dgm:pt modelId="{A62C8ED9-9DC5-4969-BC7D-D0BD040DC580}" type="pres">
      <dgm:prSet presAssocID="{35132480-C0B6-450F-8F3E-C08A63E17E8B}" presName="rootText" presStyleLbl="node2" presStyleIdx="0" presStyleCnt="1" custScaleX="663919" custScaleY="145203" custLinFactX="112816" custLinFactNeighborX="200000" custLinFactNeighborY="-286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4B1C155A-C34D-470D-8F12-6BA485F6389D}" type="pres">
      <dgm:prSet presAssocID="{35132480-C0B6-450F-8F3E-C08A63E17E8B}" presName="rootConnector" presStyleLbl="node2" presStyleIdx="0" presStyleCnt="1"/>
      <dgm:spPr/>
      <dgm:t>
        <a:bodyPr/>
        <a:lstStyle/>
        <a:p>
          <a:pPr rtl="1"/>
          <a:endParaRPr lang="fa-IR"/>
        </a:p>
      </dgm:t>
    </dgm:pt>
    <dgm:pt modelId="{8F54E7D5-8B36-4A0A-91C4-807956891BAF}" type="pres">
      <dgm:prSet presAssocID="{35132480-C0B6-450F-8F3E-C08A63E17E8B}" presName="hierChild4" presStyleCnt="0"/>
      <dgm:spPr/>
    </dgm:pt>
    <dgm:pt modelId="{976CDDDA-4EF3-421C-BFCB-F4EB2CF1D2C7}" type="pres">
      <dgm:prSet presAssocID="{031808C0-48FF-4195-BD9E-ED9A03067134}" presName="Name37" presStyleLbl="parChTrans1D3" presStyleIdx="0" presStyleCnt="1"/>
      <dgm:spPr/>
      <dgm:t>
        <a:bodyPr/>
        <a:lstStyle/>
        <a:p>
          <a:pPr rtl="1"/>
          <a:endParaRPr lang="fa-IR"/>
        </a:p>
      </dgm:t>
    </dgm:pt>
    <dgm:pt modelId="{5CD56E40-EFC6-4CB2-8077-972F561EB7CE}" type="pres">
      <dgm:prSet presAssocID="{2586344A-A87D-4BD5-9C33-7D3AE054FBB8}" presName="hierRoot2" presStyleCnt="0">
        <dgm:presLayoutVars>
          <dgm:hierBranch val="init"/>
        </dgm:presLayoutVars>
      </dgm:prSet>
      <dgm:spPr/>
    </dgm:pt>
    <dgm:pt modelId="{F9991A46-E217-42AE-8AFA-8367C308DE96}" type="pres">
      <dgm:prSet presAssocID="{2586344A-A87D-4BD5-9C33-7D3AE054FBB8}" presName="rootComposite" presStyleCnt="0"/>
      <dgm:spPr/>
    </dgm:pt>
    <dgm:pt modelId="{E89F06F6-B3CC-45AE-9A94-A358DB9E8BF2}" type="pres">
      <dgm:prSet presAssocID="{2586344A-A87D-4BD5-9C33-7D3AE054FBB8}" presName="rootText" presStyleLbl="node3" presStyleIdx="0" presStyleCnt="1" custScaleX="663919" custScaleY="145203" custLinFactX="112129" custLinFactNeighborX="200000" custLinFactNeighborY="-25959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DB85C9B-DA85-4B93-BB8C-F25C38F37866}" type="pres">
      <dgm:prSet presAssocID="{2586344A-A87D-4BD5-9C33-7D3AE054FBB8}" presName="rootConnector" presStyleLbl="node3" presStyleIdx="0" presStyleCnt="1"/>
      <dgm:spPr/>
      <dgm:t>
        <a:bodyPr/>
        <a:lstStyle/>
        <a:p>
          <a:pPr rtl="1"/>
          <a:endParaRPr lang="fa-IR"/>
        </a:p>
      </dgm:t>
    </dgm:pt>
    <dgm:pt modelId="{9323B37A-1326-47A4-B3FC-5615E6C172F9}" type="pres">
      <dgm:prSet presAssocID="{2586344A-A87D-4BD5-9C33-7D3AE054FBB8}" presName="hierChild4" presStyleCnt="0"/>
      <dgm:spPr/>
    </dgm:pt>
    <dgm:pt modelId="{A45C9704-A454-443B-ACD5-285016F2E62B}" type="pres">
      <dgm:prSet presAssocID="{145A3648-6120-4C0A-933A-242935BD35FD}" presName="Name37" presStyleLbl="parChTrans1D4" presStyleIdx="0" presStyleCnt="7"/>
      <dgm:spPr/>
      <dgm:t>
        <a:bodyPr/>
        <a:lstStyle/>
        <a:p>
          <a:pPr rtl="1"/>
          <a:endParaRPr lang="fa-IR"/>
        </a:p>
      </dgm:t>
    </dgm:pt>
    <dgm:pt modelId="{EF915E56-D625-4E7D-819B-3C73685C6989}" type="pres">
      <dgm:prSet presAssocID="{02E52BEF-B171-4ECC-B5DC-9C4449816F53}" presName="hierRoot2" presStyleCnt="0">
        <dgm:presLayoutVars>
          <dgm:hierBranch val="init"/>
        </dgm:presLayoutVars>
      </dgm:prSet>
      <dgm:spPr/>
    </dgm:pt>
    <dgm:pt modelId="{FF6E7C0E-E480-4E10-A903-D2026B4731A4}" type="pres">
      <dgm:prSet presAssocID="{02E52BEF-B171-4ECC-B5DC-9C4449816F53}" presName="rootComposite" presStyleCnt="0"/>
      <dgm:spPr/>
    </dgm:pt>
    <dgm:pt modelId="{856D37D8-065B-4176-AB2D-6A4C7E466BA6}" type="pres">
      <dgm:prSet presAssocID="{02E52BEF-B171-4ECC-B5DC-9C4449816F53}" presName="rootText" presStyleLbl="node4" presStyleIdx="0" presStyleCnt="7" custScaleX="663919" custScaleY="145203" custLinFactX="112129" custLinFactNeighborX="200000" custLinFactNeighborY="-4619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9F7ED2F-2D36-4310-A6D2-7F0BC468651C}" type="pres">
      <dgm:prSet presAssocID="{02E52BEF-B171-4ECC-B5DC-9C4449816F53}" presName="rootConnector" presStyleLbl="node4" presStyleIdx="0" presStyleCnt="7"/>
      <dgm:spPr/>
      <dgm:t>
        <a:bodyPr/>
        <a:lstStyle/>
        <a:p>
          <a:pPr rtl="1"/>
          <a:endParaRPr lang="fa-IR"/>
        </a:p>
      </dgm:t>
    </dgm:pt>
    <dgm:pt modelId="{450CA3FE-3758-4657-A873-1B4100053A85}" type="pres">
      <dgm:prSet presAssocID="{02E52BEF-B171-4ECC-B5DC-9C4449816F53}" presName="hierChild4" presStyleCnt="0"/>
      <dgm:spPr/>
    </dgm:pt>
    <dgm:pt modelId="{652B0F6E-8AB6-4473-ADC0-485A1129C728}" type="pres">
      <dgm:prSet presAssocID="{108387AA-15AD-4E29-933D-490AE03CE71F}" presName="Name37" presStyleLbl="parChTrans1D4" presStyleIdx="1" presStyleCnt="7"/>
      <dgm:spPr/>
      <dgm:t>
        <a:bodyPr/>
        <a:lstStyle/>
        <a:p>
          <a:pPr rtl="1"/>
          <a:endParaRPr lang="fa-IR"/>
        </a:p>
      </dgm:t>
    </dgm:pt>
    <dgm:pt modelId="{4F76E6B6-871E-4F43-B572-BF81519A88BC}" type="pres">
      <dgm:prSet presAssocID="{13EFEB57-09E3-4ACD-B79C-54D2B9F2D32D}" presName="hierRoot2" presStyleCnt="0">
        <dgm:presLayoutVars>
          <dgm:hierBranch val="init"/>
        </dgm:presLayoutVars>
      </dgm:prSet>
      <dgm:spPr/>
    </dgm:pt>
    <dgm:pt modelId="{35190668-DE92-40A7-B5ED-D98439A0A0B3}" type="pres">
      <dgm:prSet presAssocID="{13EFEB57-09E3-4ACD-B79C-54D2B9F2D32D}" presName="rootComposite" presStyleCnt="0"/>
      <dgm:spPr/>
    </dgm:pt>
    <dgm:pt modelId="{E30E374A-D04D-4B51-B54D-8CA0543299A5}" type="pres">
      <dgm:prSet presAssocID="{13EFEB57-09E3-4ACD-B79C-54D2B9F2D32D}" presName="rootText" presStyleLbl="node4" presStyleIdx="1" presStyleCnt="7" custScaleX="663919" custScaleY="145203" custLinFactX="112129" custLinFactNeighborX="200000" custLinFactNeighborY="-7149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9B40BA9-A47C-4680-927D-34EBA2F505D9}" type="pres">
      <dgm:prSet presAssocID="{13EFEB57-09E3-4ACD-B79C-54D2B9F2D32D}" presName="rootConnector" presStyleLbl="node4" presStyleIdx="1" presStyleCnt="7"/>
      <dgm:spPr/>
      <dgm:t>
        <a:bodyPr/>
        <a:lstStyle/>
        <a:p>
          <a:pPr rtl="1"/>
          <a:endParaRPr lang="fa-IR"/>
        </a:p>
      </dgm:t>
    </dgm:pt>
    <dgm:pt modelId="{F4122AAE-92B8-49F7-B3D2-03E8413B543D}" type="pres">
      <dgm:prSet presAssocID="{13EFEB57-09E3-4ACD-B79C-54D2B9F2D32D}" presName="hierChild4" presStyleCnt="0"/>
      <dgm:spPr/>
    </dgm:pt>
    <dgm:pt modelId="{84126637-05DD-4BE1-BE47-A8EC797BC936}" type="pres">
      <dgm:prSet presAssocID="{7C12FF02-7370-4D7D-B34F-078EE4BD527C}" presName="Name37" presStyleLbl="parChTrans1D4" presStyleIdx="2" presStyleCnt="7"/>
      <dgm:spPr/>
      <dgm:t>
        <a:bodyPr/>
        <a:lstStyle/>
        <a:p>
          <a:pPr rtl="1"/>
          <a:endParaRPr lang="fa-IR"/>
        </a:p>
      </dgm:t>
    </dgm:pt>
    <dgm:pt modelId="{A2378CFA-4E04-444F-93C9-0DD886D4A5AC}" type="pres">
      <dgm:prSet presAssocID="{FE4B4758-34DF-4A80-B60A-BBFD87E4B2AC}" presName="hierRoot2" presStyleCnt="0">
        <dgm:presLayoutVars>
          <dgm:hierBranch val="init"/>
        </dgm:presLayoutVars>
      </dgm:prSet>
      <dgm:spPr/>
    </dgm:pt>
    <dgm:pt modelId="{BE82A148-CBAE-4907-B7D6-4331588E50E6}" type="pres">
      <dgm:prSet presAssocID="{FE4B4758-34DF-4A80-B60A-BBFD87E4B2AC}" presName="rootComposite" presStyleCnt="0"/>
      <dgm:spPr/>
    </dgm:pt>
    <dgm:pt modelId="{02843EE5-F374-4B40-A5CC-25B14010D6C5}" type="pres">
      <dgm:prSet presAssocID="{FE4B4758-34DF-4A80-B60A-BBFD87E4B2AC}" presName="rootText" presStyleLbl="node4" presStyleIdx="2" presStyleCnt="7" custScaleX="663924" custScaleY="145203" custLinFactX="111326" custLinFactNeighborX="200000" custLinFactNeighborY="-93887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EC394A0-7375-48CB-A10C-F5EC2C669E46}" type="pres">
      <dgm:prSet presAssocID="{FE4B4758-34DF-4A80-B60A-BBFD87E4B2AC}" presName="rootConnector" presStyleLbl="node4" presStyleIdx="2" presStyleCnt="7"/>
      <dgm:spPr/>
      <dgm:t>
        <a:bodyPr/>
        <a:lstStyle/>
        <a:p>
          <a:pPr rtl="1"/>
          <a:endParaRPr lang="fa-IR"/>
        </a:p>
      </dgm:t>
    </dgm:pt>
    <dgm:pt modelId="{7BAC1EE7-5872-4A52-9E36-A02043DF8BD5}" type="pres">
      <dgm:prSet presAssocID="{FE4B4758-34DF-4A80-B60A-BBFD87E4B2AC}" presName="hierChild4" presStyleCnt="0"/>
      <dgm:spPr/>
    </dgm:pt>
    <dgm:pt modelId="{38EE80C3-205A-4C5E-8483-F1C0DEA3B127}" type="pres">
      <dgm:prSet presAssocID="{2E188E08-620F-4497-8B7E-DB3C90337798}" presName="Name37" presStyleLbl="parChTrans1D4" presStyleIdx="3" presStyleCnt="7"/>
      <dgm:spPr/>
      <dgm:t>
        <a:bodyPr/>
        <a:lstStyle/>
        <a:p>
          <a:pPr rtl="1"/>
          <a:endParaRPr lang="fa-IR"/>
        </a:p>
      </dgm:t>
    </dgm:pt>
    <dgm:pt modelId="{B47B67A2-8B8F-47E9-84F1-0056DA76DF70}" type="pres">
      <dgm:prSet presAssocID="{6E66D6AA-6268-4274-9803-1DEC34C51215}" presName="hierRoot2" presStyleCnt="0">
        <dgm:presLayoutVars>
          <dgm:hierBranch val="init"/>
        </dgm:presLayoutVars>
      </dgm:prSet>
      <dgm:spPr/>
    </dgm:pt>
    <dgm:pt modelId="{1894DF74-C7AD-4B87-B1E1-FB1810EC277C}" type="pres">
      <dgm:prSet presAssocID="{6E66D6AA-6268-4274-9803-1DEC34C51215}" presName="rootComposite" presStyleCnt="0"/>
      <dgm:spPr/>
    </dgm:pt>
    <dgm:pt modelId="{6742BBB8-FB1A-48D5-85D8-C621416532AA}" type="pres">
      <dgm:prSet presAssocID="{6E66D6AA-6268-4274-9803-1DEC34C51215}" presName="rootText" presStyleLbl="node4" presStyleIdx="3" presStyleCnt="7" custScaleX="663924" custScaleY="145203" custLinFactX="113264" custLinFactY="-10453" custLinFactNeighborX="20000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14669F1-F2EB-4B3F-BD27-41D9E1E3BE72}" type="pres">
      <dgm:prSet presAssocID="{6E66D6AA-6268-4274-9803-1DEC34C51215}" presName="rootConnector" presStyleLbl="node4" presStyleIdx="3" presStyleCnt="7"/>
      <dgm:spPr/>
      <dgm:t>
        <a:bodyPr/>
        <a:lstStyle/>
        <a:p>
          <a:pPr rtl="1"/>
          <a:endParaRPr lang="fa-IR"/>
        </a:p>
      </dgm:t>
    </dgm:pt>
    <dgm:pt modelId="{A3EA7FD6-2428-4881-AABC-A0E6E5824471}" type="pres">
      <dgm:prSet presAssocID="{6E66D6AA-6268-4274-9803-1DEC34C51215}" presName="hierChild4" presStyleCnt="0"/>
      <dgm:spPr/>
    </dgm:pt>
    <dgm:pt modelId="{06A9DC15-9FA4-49A0-9351-B407B024B578}" type="pres">
      <dgm:prSet presAssocID="{516BAAF5-FCB0-415B-A539-76B3C7FF77E5}" presName="Name37" presStyleLbl="parChTrans1D4" presStyleIdx="4" presStyleCnt="7"/>
      <dgm:spPr/>
      <dgm:t>
        <a:bodyPr/>
        <a:lstStyle/>
        <a:p>
          <a:pPr rtl="1"/>
          <a:endParaRPr lang="fa-IR"/>
        </a:p>
      </dgm:t>
    </dgm:pt>
    <dgm:pt modelId="{687D3383-7965-4187-B656-EF3C77E8D663}" type="pres">
      <dgm:prSet presAssocID="{A9F09FBD-67A9-4D64-B7DF-1FFE1CB8E965}" presName="hierRoot2" presStyleCnt="0">
        <dgm:presLayoutVars>
          <dgm:hierBranch val="init"/>
        </dgm:presLayoutVars>
      </dgm:prSet>
      <dgm:spPr/>
    </dgm:pt>
    <dgm:pt modelId="{AD9C2F96-3551-41F7-A562-8AB5CBD2E473}" type="pres">
      <dgm:prSet presAssocID="{A9F09FBD-67A9-4D64-B7DF-1FFE1CB8E965}" presName="rootComposite" presStyleCnt="0"/>
      <dgm:spPr/>
    </dgm:pt>
    <dgm:pt modelId="{BD559519-A2D5-42B6-A772-74B7D62318AD}" type="pres">
      <dgm:prSet presAssocID="{A9F09FBD-67A9-4D64-B7DF-1FFE1CB8E965}" presName="rootText" presStyleLbl="node4" presStyleIdx="4" presStyleCnt="7" custScaleX="663924" custScaleY="145203" custLinFactX="116812" custLinFactY="-31163" custLinFactNeighborX="20000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9967C5D9-2342-4515-AC63-BA35C00F28A2}" type="pres">
      <dgm:prSet presAssocID="{A9F09FBD-67A9-4D64-B7DF-1FFE1CB8E965}" presName="rootConnector" presStyleLbl="node4" presStyleIdx="4" presStyleCnt="7"/>
      <dgm:spPr/>
      <dgm:t>
        <a:bodyPr/>
        <a:lstStyle/>
        <a:p>
          <a:pPr rtl="1"/>
          <a:endParaRPr lang="fa-IR"/>
        </a:p>
      </dgm:t>
    </dgm:pt>
    <dgm:pt modelId="{04951A76-E3D3-43DE-943A-F4347EBB071C}" type="pres">
      <dgm:prSet presAssocID="{A9F09FBD-67A9-4D64-B7DF-1FFE1CB8E965}" presName="hierChild4" presStyleCnt="0"/>
      <dgm:spPr/>
    </dgm:pt>
    <dgm:pt modelId="{5494A9AE-80FA-4DC9-A340-3628692D0FB0}" type="pres">
      <dgm:prSet presAssocID="{AF2ADEC4-2668-4AC7-9A66-CD72C8334AB2}" presName="Name37" presStyleLbl="parChTrans1D4" presStyleIdx="5" presStyleCnt="7"/>
      <dgm:spPr/>
      <dgm:t>
        <a:bodyPr/>
        <a:lstStyle/>
        <a:p>
          <a:pPr rtl="1"/>
          <a:endParaRPr lang="fa-IR"/>
        </a:p>
      </dgm:t>
    </dgm:pt>
    <dgm:pt modelId="{F533E47B-D912-4A12-A342-BD6576B223B1}" type="pres">
      <dgm:prSet presAssocID="{0391445A-B23F-49C8-8D65-B109F0C66ADF}" presName="hierRoot2" presStyleCnt="0">
        <dgm:presLayoutVars>
          <dgm:hierBranch val="init"/>
        </dgm:presLayoutVars>
      </dgm:prSet>
      <dgm:spPr/>
    </dgm:pt>
    <dgm:pt modelId="{43ABD177-4EEF-4368-A522-5C2A49620843}" type="pres">
      <dgm:prSet presAssocID="{0391445A-B23F-49C8-8D65-B109F0C66ADF}" presName="rootComposite" presStyleCnt="0"/>
      <dgm:spPr/>
    </dgm:pt>
    <dgm:pt modelId="{E6CC5D68-4DFE-43B3-8777-6C81BFA4379A}" type="pres">
      <dgm:prSet presAssocID="{0391445A-B23F-49C8-8D65-B109F0C66ADF}" presName="rootText" presStyleLbl="node4" presStyleIdx="5" presStyleCnt="7" custScaleX="663924" custScaleY="145203" custLinFactX="76563" custLinFactY="-42310" custLinFactNeighborX="100000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4A0265D-C62A-4FE7-B9BB-C3D62C9422A5}" type="pres">
      <dgm:prSet presAssocID="{0391445A-B23F-49C8-8D65-B109F0C66ADF}" presName="rootConnector" presStyleLbl="node4" presStyleIdx="5" presStyleCnt="7"/>
      <dgm:spPr/>
      <dgm:t>
        <a:bodyPr/>
        <a:lstStyle/>
        <a:p>
          <a:pPr rtl="1"/>
          <a:endParaRPr lang="fa-IR"/>
        </a:p>
      </dgm:t>
    </dgm:pt>
    <dgm:pt modelId="{4F4750E6-88D5-4428-A4FA-480F0EAA4C6B}" type="pres">
      <dgm:prSet presAssocID="{0391445A-B23F-49C8-8D65-B109F0C66ADF}" presName="hierChild4" presStyleCnt="0"/>
      <dgm:spPr/>
    </dgm:pt>
    <dgm:pt modelId="{37EF9852-6616-4BF9-A8D4-002E52266021}" type="pres">
      <dgm:prSet presAssocID="{B6CCBD8E-B131-46B2-891C-4CF362E5CEC9}" presName="Name37" presStyleLbl="parChTrans1D4" presStyleIdx="6" presStyleCnt="7"/>
      <dgm:spPr/>
      <dgm:t>
        <a:bodyPr/>
        <a:lstStyle/>
        <a:p>
          <a:pPr rtl="1"/>
          <a:endParaRPr lang="fa-IR"/>
        </a:p>
      </dgm:t>
    </dgm:pt>
    <dgm:pt modelId="{25CC0A0C-5377-417A-82DF-EF7F1D13D73A}" type="pres">
      <dgm:prSet presAssocID="{D8783C24-D629-4DC0-8AF8-4453950D5276}" presName="hierRoot2" presStyleCnt="0">
        <dgm:presLayoutVars>
          <dgm:hierBranch val="init"/>
        </dgm:presLayoutVars>
      </dgm:prSet>
      <dgm:spPr/>
    </dgm:pt>
    <dgm:pt modelId="{27A29B08-0FDF-470B-9D61-12AF72EFDF37}" type="pres">
      <dgm:prSet presAssocID="{D8783C24-D629-4DC0-8AF8-4453950D5276}" presName="rootComposite" presStyleCnt="0"/>
      <dgm:spPr/>
    </dgm:pt>
    <dgm:pt modelId="{206906E4-0997-4A1C-9BAE-3660D32B01F1}" type="pres">
      <dgm:prSet presAssocID="{D8783C24-D629-4DC0-8AF8-4453950D5276}" presName="rootText" presStyleLbl="node4" presStyleIdx="6" presStyleCnt="7" custScaleX="649115" custScaleY="144806" custLinFactY="-51945" custLinFactNeighborX="33428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5A6AC23-9563-4D64-AA64-56A01EA3E31E}" type="pres">
      <dgm:prSet presAssocID="{D8783C24-D629-4DC0-8AF8-4453950D5276}" presName="rootConnector" presStyleLbl="node4" presStyleIdx="6" presStyleCnt="7"/>
      <dgm:spPr/>
      <dgm:t>
        <a:bodyPr/>
        <a:lstStyle/>
        <a:p>
          <a:pPr rtl="1"/>
          <a:endParaRPr lang="fa-IR"/>
        </a:p>
      </dgm:t>
    </dgm:pt>
    <dgm:pt modelId="{256C4C32-D09F-4EEE-8A98-D0E8F185AB3C}" type="pres">
      <dgm:prSet presAssocID="{D8783C24-D629-4DC0-8AF8-4453950D5276}" presName="hierChild4" presStyleCnt="0"/>
      <dgm:spPr/>
    </dgm:pt>
    <dgm:pt modelId="{3CBC4542-3B4E-44F9-89B7-CEA7C9D09D63}" type="pres">
      <dgm:prSet presAssocID="{D8783C24-D629-4DC0-8AF8-4453950D5276}" presName="hierChild5" presStyleCnt="0"/>
      <dgm:spPr/>
    </dgm:pt>
    <dgm:pt modelId="{0795E262-5115-4CB7-A6EE-8D1E0CD2D48F}" type="pres">
      <dgm:prSet presAssocID="{0391445A-B23F-49C8-8D65-B109F0C66ADF}" presName="hierChild5" presStyleCnt="0"/>
      <dgm:spPr/>
    </dgm:pt>
    <dgm:pt modelId="{FE732BBC-201B-4A84-B2D9-0924BA44BB41}" type="pres">
      <dgm:prSet presAssocID="{A9F09FBD-67A9-4D64-B7DF-1FFE1CB8E965}" presName="hierChild5" presStyleCnt="0"/>
      <dgm:spPr/>
    </dgm:pt>
    <dgm:pt modelId="{A8B392D5-ACD0-49E2-ACCE-98C61C560F33}" type="pres">
      <dgm:prSet presAssocID="{6E66D6AA-6268-4274-9803-1DEC34C51215}" presName="hierChild5" presStyleCnt="0"/>
      <dgm:spPr/>
    </dgm:pt>
    <dgm:pt modelId="{8ADA6C76-7ADD-4BBA-8501-85F0455532FD}" type="pres">
      <dgm:prSet presAssocID="{FE4B4758-34DF-4A80-B60A-BBFD87E4B2AC}" presName="hierChild5" presStyleCnt="0"/>
      <dgm:spPr/>
    </dgm:pt>
    <dgm:pt modelId="{43FCB1BA-5048-4EE3-B742-5D175768281B}" type="pres">
      <dgm:prSet presAssocID="{13EFEB57-09E3-4ACD-B79C-54D2B9F2D32D}" presName="hierChild5" presStyleCnt="0"/>
      <dgm:spPr/>
    </dgm:pt>
    <dgm:pt modelId="{BCA1993F-BC70-4528-A9E9-C000172E58DC}" type="pres">
      <dgm:prSet presAssocID="{02E52BEF-B171-4ECC-B5DC-9C4449816F53}" presName="hierChild5" presStyleCnt="0"/>
      <dgm:spPr/>
    </dgm:pt>
    <dgm:pt modelId="{AF4FA3A8-A629-4929-9CC0-E29B3DCC95A8}" type="pres">
      <dgm:prSet presAssocID="{2586344A-A87D-4BD5-9C33-7D3AE054FBB8}" presName="hierChild5" presStyleCnt="0"/>
      <dgm:spPr/>
    </dgm:pt>
    <dgm:pt modelId="{51CC6895-7B8A-4A98-9B31-83E1EB458A9D}" type="pres">
      <dgm:prSet presAssocID="{35132480-C0B6-450F-8F3E-C08A63E17E8B}" presName="hierChild5" presStyleCnt="0"/>
      <dgm:spPr/>
    </dgm:pt>
    <dgm:pt modelId="{9A643116-78FB-478F-8666-80526E88B8BB}" type="pres">
      <dgm:prSet presAssocID="{6C4A7CBA-39DB-4358-A7EE-1B9D917A0F62}" presName="hierChild3" presStyleCnt="0"/>
      <dgm:spPr/>
    </dgm:pt>
  </dgm:ptLst>
  <dgm:cxnLst>
    <dgm:cxn modelId="{D992F695-6D12-46EB-9B75-BAC5843DAC93}" type="presOf" srcId="{2E188E08-620F-4497-8B7E-DB3C90337798}" destId="{38EE80C3-205A-4C5E-8483-F1C0DEA3B127}" srcOrd="0" destOrd="0" presId="urn:microsoft.com/office/officeart/2005/8/layout/orgChart1"/>
    <dgm:cxn modelId="{79A1487E-D8C7-47DF-891D-0913843759B4}" type="presOf" srcId="{35132480-C0B6-450F-8F3E-C08A63E17E8B}" destId="{A62C8ED9-9DC5-4969-BC7D-D0BD040DC580}" srcOrd="0" destOrd="0" presId="urn:microsoft.com/office/officeart/2005/8/layout/orgChart1"/>
    <dgm:cxn modelId="{1B420392-710C-412C-AF5D-751F2323AFE2}" type="presOf" srcId="{6E66D6AA-6268-4274-9803-1DEC34C51215}" destId="{6742BBB8-FB1A-48D5-85D8-C621416532AA}" srcOrd="0" destOrd="0" presId="urn:microsoft.com/office/officeart/2005/8/layout/orgChart1"/>
    <dgm:cxn modelId="{98E7B940-577D-4D89-B19D-0C1D175BBCB5}" srcId="{0391445A-B23F-49C8-8D65-B109F0C66ADF}" destId="{D8783C24-D629-4DC0-8AF8-4453950D5276}" srcOrd="0" destOrd="0" parTransId="{B6CCBD8E-B131-46B2-891C-4CF362E5CEC9}" sibTransId="{B00757FD-A2B2-4780-85E6-86C095B13D2E}"/>
    <dgm:cxn modelId="{175CFDBC-39B0-43F4-BF27-43FA8F0B784C}" type="presOf" srcId="{13EFEB57-09E3-4ACD-B79C-54D2B9F2D32D}" destId="{E30E374A-D04D-4B51-B54D-8CA0543299A5}" srcOrd="0" destOrd="0" presId="urn:microsoft.com/office/officeart/2005/8/layout/orgChart1"/>
    <dgm:cxn modelId="{3F823C55-C136-4A5C-9B15-50188332E58D}" type="presOf" srcId="{D8783C24-D629-4DC0-8AF8-4453950D5276}" destId="{206906E4-0997-4A1C-9BAE-3660D32B01F1}" srcOrd="0" destOrd="0" presId="urn:microsoft.com/office/officeart/2005/8/layout/orgChart1"/>
    <dgm:cxn modelId="{65D70636-AB3A-4F10-8FCE-781918E89B6F}" type="presOf" srcId="{7C12FF02-7370-4D7D-B34F-078EE4BD527C}" destId="{84126637-05DD-4BE1-BE47-A8EC797BC936}" srcOrd="0" destOrd="0" presId="urn:microsoft.com/office/officeart/2005/8/layout/orgChart1"/>
    <dgm:cxn modelId="{E58A8814-7AA4-4A88-AB6D-FBA2926DA3D6}" srcId="{6C4A7CBA-39DB-4358-A7EE-1B9D917A0F62}" destId="{35132480-C0B6-450F-8F3E-C08A63E17E8B}" srcOrd="0" destOrd="0" parTransId="{1EB96666-E5C6-4022-8D4D-D46E8EF9AAC5}" sibTransId="{8EA36EF3-13AF-4F7F-848B-397F14E491B9}"/>
    <dgm:cxn modelId="{8FF621E5-6B45-4DAF-9998-B47A4193F35E}" type="presOf" srcId="{D8783C24-D629-4DC0-8AF8-4453950D5276}" destId="{05A6AC23-9563-4D64-AA64-56A01EA3E31E}" srcOrd="1" destOrd="0" presId="urn:microsoft.com/office/officeart/2005/8/layout/orgChart1"/>
    <dgm:cxn modelId="{4123DDCE-7CA1-4FE5-82D6-50F3876E7220}" type="presOf" srcId="{6E66D6AA-6268-4274-9803-1DEC34C51215}" destId="{014669F1-F2EB-4B3F-BD27-41D9E1E3BE72}" srcOrd="1" destOrd="0" presId="urn:microsoft.com/office/officeart/2005/8/layout/orgChart1"/>
    <dgm:cxn modelId="{02B3E6BC-25CA-43A1-BB7D-DF3B495D5C9A}" type="presOf" srcId="{145A3648-6120-4C0A-933A-242935BD35FD}" destId="{A45C9704-A454-443B-ACD5-285016F2E62B}" srcOrd="0" destOrd="0" presId="urn:microsoft.com/office/officeart/2005/8/layout/orgChart1"/>
    <dgm:cxn modelId="{3543A5F9-6C0E-4967-A765-531260092019}" type="presOf" srcId="{B6CCBD8E-B131-46B2-891C-4CF362E5CEC9}" destId="{37EF9852-6616-4BF9-A8D4-002E52266021}" srcOrd="0" destOrd="0" presId="urn:microsoft.com/office/officeart/2005/8/layout/orgChart1"/>
    <dgm:cxn modelId="{71B621E8-7C93-46E2-A808-88F3997DDB9A}" type="presOf" srcId="{2586344A-A87D-4BD5-9C33-7D3AE054FBB8}" destId="{BDB85C9B-DA85-4B93-BB8C-F25C38F37866}" srcOrd="1" destOrd="0" presId="urn:microsoft.com/office/officeart/2005/8/layout/orgChart1"/>
    <dgm:cxn modelId="{5C146174-7FD8-432C-9AC1-F5ADC8141066}" type="presOf" srcId="{C2DD21D5-8269-431B-BFF1-93AC69048562}" destId="{D67BB2C1-CF27-47D5-8B30-6608CBB10A9E}" srcOrd="0" destOrd="0" presId="urn:microsoft.com/office/officeart/2005/8/layout/orgChart1"/>
    <dgm:cxn modelId="{0C5C6BDF-8E66-4185-95C7-3F710E2DB5DF}" srcId="{A9F09FBD-67A9-4D64-B7DF-1FFE1CB8E965}" destId="{0391445A-B23F-49C8-8D65-B109F0C66ADF}" srcOrd="0" destOrd="0" parTransId="{AF2ADEC4-2668-4AC7-9A66-CD72C8334AB2}" sibTransId="{D93D3AA7-2490-49E3-85BC-137BE79D0ABD}"/>
    <dgm:cxn modelId="{BBBF3D3D-B693-4518-A152-92EBDAAFA758}" type="presOf" srcId="{108387AA-15AD-4E29-933D-490AE03CE71F}" destId="{652B0F6E-8AB6-4473-ADC0-485A1129C728}" srcOrd="0" destOrd="0" presId="urn:microsoft.com/office/officeart/2005/8/layout/orgChart1"/>
    <dgm:cxn modelId="{A7B8EC45-923A-46B5-9623-B11074FE6598}" srcId="{2586344A-A87D-4BD5-9C33-7D3AE054FBB8}" destId="{02E52BEF-B171-4ECC-B5DC-9C4449816F53}" srcOrd="0" destOrd="0" parTransId="{145A3648-6120-4C0A-933A-242935BD35FD}" sibTransId="{AA30C589-E317-4F7E-B17B-6C7471FE27A5}"/>
    <dgm:cxn modelId="{7576BD4D-6ED8-436A-B18F-639D0DD2285F}" srcId="{C2DD21D5-8269-431B-BFF1-93AC69048562}" destId="{6C4A7CBA-39DB-4358-A7EE-1B9D917A0F62}" srcOrd="0" destOrd="0" parTransId="{B8DE90C1-B793-4884-8745-997F77192859}" sibTransId="{BC2E8195-577E-4438-8158-BA33610901C5}"/>
    <dgm:cxn modelId="{3C3D978B-0922-4A79-A0D3-E8A118967F76}" type="presOf" srcId="{2586344A-A87D-4BD5-9C33-7D3AE054FBB8}" destId="{E89F06F6-B3CC-45AE-9A94-A358DB9E8BF2}" srcOrd="0" destOrd="0" presId="urn:microsoft.com/office/officeart/2005/8/layout/orgChart1"/>
    <dgm:cxn modelId="{E37C44D4-7C55-4026-8051-B0674810609D}" type="presOf" srcId="{02E52BEF-B171-4ECC-B5DC-9C4449816F53}" destId="{A9F7ED2F-2D36-4310-A6D2-7F0BC468651C}" srcOrd="1" destOrd="0" presId="urn:microsoft.com/office/officeart/2005/8/layout/orgChart1"/>
    <dgm:cxn modelId="{7B44C8A0-F162-4FC2-A19F-BE5501C610D1}" type="presOf" srcId="{FE4B4758-34DF-4A80-B60A-BBFD87E4B2AC}" destId="{02843EE5-F374-4B40-A5CC-25B14010D6C5}" srcOrd="0" destOrd="0" presId="urn:microsoft.com/office/officeart/2005/8/layout/orgChart1"/>
    <dgm:cxn modelId="{EE7650F5-38F3-4651-BEB4-FBFF0EC4FEB9}" type="presOf" srcId="{6C4A7CBA-39DB-4358-A7EE-1B9D917A0F62}" destId="{7944E502-4F5A-485A-ACDB-706AC5663E2A}" srcOrd="0" destOrd="0" presId="urn:microsoft.com/office/officeart/2005/8/layout/orgChart1"/>
    <dgm:cxn modelId="{18CA5146-4966-4940-A3BD-E6FC73B07613}" srcId="{13EFEB57-09E3-4ACD-B79C-54D2B9F2D32D}" destId="{FE4B4758-34DF-4A80-B60A-BBFD87E4B2AC}" srcOrd="0" destOrd="0" parTransId="{7C12FF02-7370-4D7D-B34F-078EE4BD527C}" sibTransId="{ECBADD73-D070-4A3C-9B21-41BC928F00A2}"/>
    <dgm:cxn modelId="{49B51E38-72CE-4EF4-82EF-A9E1ECD0814A}" type="presOf" srcId="{13EFEB57-09E3-4ACD-B79C-54D2B9F2D32D}" destId="{E9B40BA9-A47C-4680-927D-34EBA2F505D9}" srcOrd="1" destOrd="0" presId="urn:microsoft.com/office/officeart/2005/8/layout/orgChart1"/>
    <dgm:cxn modelId="{18FB8B01-CF96-4399-98C4-7AF40CF3909A}" srcId="{35132480-C0B6-450F-8F3E-C08A63E17E8B}" destId="{2586344A-A87D-4BD5-9C33-7D3AE054FBB8}" srcOrd="0" destOrd="0" parTransId="{031808C0-48FF-4195-BD9E-ED9A03067134}" sibTransId="{51138D7F-50A9-43C7-851E-4C463FDF5C44}"/>
    <dgm:cxn modelId="{DFE94A6F-4AF8-45DC-A5C7-D933EFD407BA}" type="presOf" srcId="{0391445A-B23F-49C8-8D65-B109F0C66ADF}" destId="{C4A0265D-C62A-4FE7-B9BB-C3D62C9422A5}" srcOrd="1" destOrd="0" presId="urn:microsoft.com/office/officeart/2005/8/layout/orgChart1"/>
    <dgm:cxn modelId="{A12EEA0A-DBF3-4F50-BD19-934E22887AB9}" type="presOf" srcId="{A9F09FBD-67A9-4D64-B7DF-1FFE1CB8E965}" destId="{9967C5D9-2342-4515-AC63-BA35C00F28A2}" srcOrd="1" destOrd="0" presId="urn:microsoft.com/office/officeart/2005/8/layout/orgChart1"/>
    <dgm:cxn modelId="{623C3635-EA98-4D7F-94B2-96371F900B92}" type="presOf" srcId="{A9F09FBD-67A9-4D64-B7DF-1FFE1CB8E965}" destId="{BD559519-A2D5-42B6-A772-74B7D62318AD}" srcOrd="0" destOrd="0" presId="urn:microsoft.com/office/officeart/2005/8/layout/orgChart1"/>
    <dgm:cxn modelId="{B0CE2D66-F579-4395-ADAC-FD24749239A6}" type="presOf" srcId="{AF2ADEC4-2668-4AC7-9A66-CD72C8334AB2}" destId="{5494A9AE-80FA-4DC9-A340-3628692D0FB0}" srcOrd="0" destOrd="0" presId="urn:microsoft.com/office/officeart/2005/8/layout/orgChart1"/>
    <dgm:cxn modelId="{95022037-DC98-47F4-B862-B2950E0F1BF8}" srcId="{FE4B4758-34DF-4A80-B60A-BBFD87E4B2AC}" destId="{6E66D6AA-6268-4274-9803-1DEC34C51215}" srcOrd="0" destOrd="0" parTransId="{2E188E08-620F-4497-8B7E-DB3C90337798}" sibTransId="{5F4DD477-E7F1-4164-A45E-5BC693974945}"/>
    <dgm:cxn modelId="{B73FAF5A-EDF7-4571-88DF-AD4E908C6BCB}" type="presOf" srcId="{6C4A7CBA-39DB-4358-A7EE-1B9D917A0F62}" destId="{5173F822-28DA-4706-9964-6A15A12C8C35}" srcOrd="1" destOrd="0" presId="urn:microsoft.com/office/officeart/2005/8/layout/orgChart1"/>
    <dgm:cxn modelId="{E378CCD3-EB61-4C93-A07C-7EB0F617798A}" type="presOf" srcId="{1EB96666-E5C6-4022-8D4D-D46E8EF9AAC5}" destId="{E32AC9EF-2F0D-482E-A96E-F50E9FECF89E}" srcOrd="0" destOrd="0" presId="urn:microsoft.com/office/officeart/2005/8/layout/orgChart1"/>
    <dgm:cxn modelId="{8D3B1F2D-DA81-4D7C-BC88-9C740AFD5CB6}" srcId="{6E66D6AA-6268-4274-9803-1DEC34C51215}" destId="{A9F09FBD-67A9-4D64-B7DF-1FFE1CB8E965}" srcOrd="0" destOrd="0" parTransId="{516BAAF5-FCB0-415B-A539-76B3C7FF77E5}" sibTransId="{DE7EF437-251B-4520-BA82-B6AA5C7BA3FC}"/>
    <dgm:cxn modelId="{1BC48B41-68B0-4F7F-B7B9-EB4B685D7F3C}" type="presOf" srcId="{516BAAF5-FCB0-415B-A539-76B3C7FF77E5}" destId="{06A9DC15-9FA4-49A0-9351-B407B024B578}" srcOrd="0" destOrd="0" presId="urn:microsoft.com/office/officeart/2005/8/layout/orgChart1"/>
    <dgm:cxn modelId="{4CA3873B-18A7-44CD-B05E-09FF7AD7BFD4}" type="presOf" srcId="{0391445A-B23F-49C8-8D65-B109F0C66ADF}" destId="{E6CC5D68-4DFE-43B3-8777-6C81BFA4379A}" srcOrd="0" destOrd="0" presId="urn:microsoft.com/office/officeart/2005/8/layout/orgChart1"/>
    <dgm:cxn modelId="{4CC6C6E7-EEE3-4BA5-9B7D-D79DE4A9D592}" type="presOf" srcId="{35132480-C0B6-450F-8F3E-C08A63E17E8B}" destId="{4B1C155A-C34D-470D-8F12-6BA485F6389D}" srcOrd="1" destOrd="0" presId="urn:microsoft.com/office/officeart/2005/8/layout/orgChart1"/>
    <dgm:cxn modelId="{773A32E8-0A93-4A9D-A689-44EC7992C01D}" type="presOf" srcId="{02E52BEF-B171-4ECC-B5DC-9C4449816F53}" destId="{856D37D8-065B-4176-AB2D-6A4C7E466BA6}" srcOrd="0" destOrd="0" presId="urn:microsoft.com/office/officeart/2005/8/layout/orgChart1"/>
    <dgm:cxn modelId="{8B2B5535-A4D3-4913-8A5E-D955BEA08BAE}" type="presOf" srcId="{031808C0-48FF-4195-BD9E-ED9A03067134}" destId="{976CDDDA-4EF3-421C-BFCB-F4EB2CF1D2C7}" srcOrd="0" destOrd="0" presId="urn:microsoft.com/office/officeart/2005/8/layout/orgChart1"/>
    <dgm:cxn modelId="{D80809FA-491F-43CA-A73A-D2A6029E80DE}" srcId="{02E52BEF-B171-4ECC-B5DC-9C4449816F53}" destId="{13EFEB57-09E3-4ACD-B79C-54D2B9F2D32D}" srcOrd="0" destOrd="0" parTransId="{108387AA-15AD-4E29-933D-490AE03CE71F}" sibTransId="{69843A5E-7A5D-4E55-81B6-5929A0C2E3B7}"/>
    <dgm:cxn modelId="{7EB4ED88-DC0E-4DF9-A07E-7A5B0828F1FA}" type="presOf" srcId="{FE4B4758-34DF-4A80-B60A-BBFD87E4B2AC}" destId="{AEC394A0-7375-48CB-A10C-F5EC2C669E46}" srcOrd="1" destOrd="0" presId="urn:microsoft.com/office/officeart/2005/8/layout/orgChart1"/>
    <dgm:cxn modelId="{91E96013-EF2D-44EC-988C-D69E74107C4D}" type="presParOf" srcId="{D67BB2C1-CF27-47D5-8B30-6608CBB10A9E}" destId="{83512A99-BCF2-4BFD-8F8F-AA2B68B92AC3}" srcOrd="0" destOrd="0" presId="urn:microsoft.com/office/officeart/2005/8/layout/orgChart1"/>
    <dgm:cxn modelId="{C5424505-8E59-43E6-8C4A-CB56A793D9D9}" type="presParOf" srcId="{83512A99-BCF2-4BFD-8F8F-AA2B68B92AC3}" destId="{C6F9B56C-8359-4C1B-90BF-A10CE5348264}" srcOrd="0" destOrd="0" presId="urn:microsoft.com/office/officeart/2005/8/layout/orgChart1"/>
    <dgm:cxn modelId="{3928B3AF-C806-44AF-94BC-A37A697C0C56}" type="presParOf" srcId="{C6F9B56C-8359-4C1B-90BF-A10CE5348264}" destId="{7944E502-4F5A-485A-ACDB-706AC5663E2A}" srcOrd="0" destOrd="0" presId="urn:microsoft.com/office/officeart/2005/8/layout/orgChart1"/>
    <dgm:cxn modelId="{32B93F9A-88DC-4432-B09D-8CBB44656569}" type="presParOf" srcId="{C6F9B56C-8359-4C1B-90BF-A10CE5348264}" destId="{5173F822-28DA-4706-9964-6A15A12C8C35}" srcOrd="1" destOrd="0" presId="urn:microsoft.com/office/officeart/2005/8/layout/orgChart1"/>
    <dgm:cxn modelId="{F72821CC-14B8-444B-90B6-0A2CD418DE44}" type="presParOf" srcId="{83512A99-BCF2-4BFD-8F8F-AA2B68B92AC3}" destId="{572DAE7E-2AB0-412F-9242-5F13AB13F717}" srcOrd="1" destOrd="0" presId="urn:microsoft.com/office/officeart/2005/8/layout/orgChart1"/>
    <dgm:cxn modelId="{BF597C77-2CA9-48ED-B454-78D7940C0901}" type="presParOf" srcId="{572DAE7E-2AB0-412F-9242-5F13AB13F717}" destId="{E32AC9EF-2F0D-482E-A96E-F50E9FECF89E}" srcOrd="0" destOrd="0" presId="urn:microsoft.com/office/officeart/2005/8/layout/orgChart1"/>
    <dgm:cxn modelId="{B73A4179-70B7-4F48-B5DD-C6EA0EB7978A}" type="presParOf" srcId="{572DAE7E-2AB0-412F-9242-5F13AB13F717}" destId="{60CA7EBF-B8C2-4A7A-BBAC-DBAF9AAE712B}" srcOrd="1" destOrd="0" presId="urn:microsoft.com/office/officeart/2005/8/layout/orgChart1"/>
    <dgm:cxn modelId="{9748A935-2E5A-4D0E-BC9B-91344D2D8B07}" type="presParOf" srcId="{60CA7EBF-B8C2-4A7A-BBAC-DBAF9AAE712B}" destId="{DB9E1D46-3495-4BB5-9045-9AB17606C7B4}" srcOrd="0" destOrd="0" presId="urn:microsoft.com/office/officeart/2005/8/layout/orgChart1"/>
    <dgm:cxn modelId="{55E908DE-F53F-465C-B8CF-89FAA8566FC0}" type="presParOf" srcId="{DB9E1D46-3495-4BB5-9045-9AB17606C7B4}" destId="{A62C8ED9-9DC5-4969-BC7D-D0BD040DC580}" srcOrd="0" destOrd="0" presId="urn:microsoft.com/office/officeart/2005/8/layout/orgChart1"/>
    <dgm:cxn modelId="{7741C676-10CB-4B78-BA00-157E9A1E3B4B}" type="presParOf" srcId="{DB9E1D46-3495-4BB5-9045-9AB17606C7B4}" destId="{4B1C155A-C34D-470D-8F12-6BA485F6389D}" srcOrd="1" destOrd="0" presId="urn:microsoft.com/office/officeart/2005/8/layout/orgChart1"/>
    <dgm:cxn modelId="{BF5D255F-FD7D-4136-B522-223C3C19CE94}" type="presParOf" srcId="{60CA7EBF-B8C2-4A7A-BBAC-DBAF9AAE712B}" destId="{8F54E7D5-8B36-4A0A-91C4-807956891BAF}" srcOrd="1" destOrd="0" presId="urn:microsoft.com/office/officeart/2005/8/layout/orgChart1"/>
    <dgm:cxn modelId="{C5C70E2C-F33D-46AA-8831-26DC4A832B0E}" type="presParOf" srcId="{8F54E7D5-8B36-4A0A-91C4-807956891BAF}" destId="{976CDDDA-4EF3-421C-BFCB-F4EB2CF1D2C7}" srcOrd="0" destOrd="0" presId="urn:microsoft.com/office/officeart/2005/8/layout/orgChart1"/>
    <dgm:cxn modelId="{C84B551B-FEDF-4D8B-A89D-6CAEE1858840}" type="presParOf" srcId="{8F54E7D5-8B36-4A0A-91C4-807956891BAF}" destId="{5CD56E40-EFC6-4CB2-8077-972F561EB7CE}" srcOrd="1" destOrd="0" presId="urn:microsoft.com/office/officeart/2005/8/layout/orgChart1"/>
    <dgm:cxn modelId="{1456DE67-DEDF-41BB-AE96-0826BFAA3119}" type="presParOf" srcId="{5CD56E40-EFC6-4CB2-8077-972F561EB7CE}" destId="{F9991A46-E217-42AE-8AFA-8367C308DE96}" srcOrd="0" destOrd="0" presId="urn:microsoft.com/office/officeart/2005/8/layout/orgChart1"/>
    <dgm:cxn modelId="{5957473B-6670-42BF-B2A5-467ECF73B74F}" type="presParOf" srcId="{F9991A46-E217-42AE-8AFA-8367C308DE96}" destId="{E89F06F6-B3CC-45AE-9A94-A358DB9E8BF2}" srcOrd="0" destOrd="0" presId="urn:microsoft.com/office/officeart/2005/8/layout/orgChart1"/>
    <dgm:cxn modelId="{3CAD7719-78F8-426A-A5E0-462DEA402EC2}" type="presParOf" srcId="{F9991A46-E217-42AE-8AFA-8367C308DE96}" destId="{BDB85C9B-DA85-4B93-BB8C-F25C38F37866}" srcOrd="1" destOrd="0" presId="urn:microsoft.com/office/officeart/2005/8/layout/orgChart1"/>
    <dgm:cxn modelId="{68C499D4-4D9E-4639-85A9-23C157B63150}" type="presParOf" srcId="{5CD56E40-EFC6-4CB2-8077-972F561EB7CE}" destId="{9323B37A-1326-47A4-B3FC-5615E6C172F9}" srcOrd="1" destOrd="0" presId="urn:microsoft.com/office/officeart/2005/8/layout/orgChart1"/>
    <dgm:cxn modelId="{C8F0D276-91E3-45BE-B838-A2613F68643F}" type="presParOf" srcId="{9323B37A-1326-47A4-B3FC-5615E6C172F9}" destId="{A45C9704-A454-443B-ACD5-285016F2E62B}" srcOrd="0" destOrd="0" presId="urn:microsoft.com/office/officeart/2005/8/layout/orgChart1"/>
    <dgm:cxn modelId="{1BD77C4B-8635-4C21-8CB3-5F0612A76C86}" type="presParOf" srcId="{9323B37A-1326-47A4-B3FC-5615E6C172F9}" destId="{EF915E56-D625-4E7D-819B-3C73685C6989}" srcOrd="1" destOrd="0" presId="urn:microsoft.com/office/officeart/2005/8/layout/orgChart1"/>
    <dgm:cxn modelId="{43292502-7221-4138-B607-6F86BCEC74F5}" type="presParOf" srcId="{EF915E56-D625-4E7D-819B-3C73685C6989}" destId="{FF6E7C0E-E480-4E10-A903-D2026B4731A4}" srcOrd="0" destOrd="0" presId="urn:microsoft.com/office/officeart/2005/8/layout/orgChart1"/>
    <dgm:cxn modelId="{00332383-A5FF-4CC9-AB74-FD1A789A0C39}" type="presParOf" srcId="{FF6E7C0E-E480-4E10-A903-D2026B4731A4}" destId="{856D37D8-065B-4176-AB2D-6A4C7E466BA6}" srcOrd="0" destOrd="0" presId="urn:microsoft.com/office/officeart/2005/8/layout/orgChart1"/>
    <dgm:cxn modelId="{7E28EF4E-D428-413D-9BC2-314364923E68}" type="presParOf" srcId="{FF6E7C0E-E480-4E10-A903-D2026B4731A4}" destId="{A9F7ED2F-2D36-4310-A6D2-7F0BC468651C}" srcOrd="1" destOrd="0" presId="urn:microsoft.com/office/officeart/2005/8/layout/orgChart1"/>
    <dgm:cxn modelId="{FCD55ADF-29EA-4D15-94BB-8E52D4F0895C}" type="presParOf" srcId="{EF915E56-D625-4E7D-819B-3C73685C6989}" destId="{450CA3FE-3758-4657-A873-1B4100053A85}" srcOrd="1" destOrd="0" presId="urn:microsoft.com/office/officeart/2005/8/layout/orgChart1"/>
    <dgm:cxn modelId="{E0334CBC-3690-4702-81B2-B530E3841F48}" type="presParOf" srcId="{450CA3FE-3758-4657-A873-1B4100053A85}" destId="{652B0F6E-8AB6-4473-ADC0-485A1129C728}" srcOrd="0" destOrd="0" presId="urn:microsoft.com/office/officeart/2005/8/layout/orgChart1"/>
    <dgm:cxn modelId="{9CC9329A-A5D3-4B70-A889-3667CA11FDF4}" type="presParOf" srcId="{450CA3FE-3758-4657-A873-1B4100053A85}" destId="{4F76E6B6-871E-4F43-B572-BF81519A88BC}" srcOrd="1" destOrd="0" presId="urn:microsoft.com/office/officeart/2005/8/layout/orgChart1"/>
    <dgm:cxn modelId="{5CD94A69-CB43-4ACF-A78E-4B5ED1FF8D19}" type="presParOf" srcId="{4F76E6B6-871E-4F43-B572-BF81519A88BC}" destId="{35190668-DE92-40A7-B5ED-D98439A0A0B3}" srcOrd="0" destOrd="0" presId="urn:microsoft.com/office/officeart/2005/8/layout/orgChart1"/>
    <dgm:cxn modelId="{07CA91A9-1FD0-4240-A74B-38719D5CA1A9}" type="presParOf" srcId="{35190668-DE92-40A7-B5ED-D98439A0A0B3}" destId="{E30E374A-D04D-4B51-B54D-8CA0543299A5}" srcOrd="0" destOrd="0" presId="urn:microsoft.com/office/officeart/2005/8/layout/orgChart1"/>
    <dgm:cxn modelId="{8161ABAB-2C8F-4C4E-9464-748D0F5426E7}" type="presParOf" srcId="{35190668-DE92-40A7-B5ED-D98439A0A0B3}" destId="{E9B40BA9-A47C-4680-927D-34EBA2F505D9}" srcOrd="1" destOrd="0" presId="urn:microsoft.com/office/officeart/2005/8/layout/orgChart1"/>
    <dgm:cxn modelId="{4B976AE2-431D-4FE3-AB92-A9BDB7EC911D}" type="presParOf" srcId="{4F76E6B6-871E-4F43-B572-BF81519A88BC}" destId="{F4122AAE-92B8-49F7-B3D2-03E8413B543D}" srcOrd="1" destOrd="0" presId="urn:microsoft.com/office/officeart/2005/8/layout/orgChart1"/>
    <dgm:cxn modelId="{D43455AD-C46A-4494-99C7-CE1B2AE8298B}" type="presParOf" srcId="{F4122AAE-92B8-49F7-B3D2-03E8413B543D}" destId="{84126637-05DD-4BE1-BE47-A8EC797BC936}" srcOrd="0" destOrd="0" presId="urn:microsoft.com/office/officeart/2005/8/layout/orgChart1"/>
    <dgm:cxn modelId="{2387AD54-8953-453F-9A49-FD6DD519026F}" type="presParOf" srcId="{F4122AAE-92B8-49F7-B3D2-03E8413B543D}" destId="{A2378CFA-4E04-444F-93C9-0DD886D4A5AC}" srcOrd="1" destOrd="0" presId="urn:microsoft.com/office/officeart/2005/8/layout/orgChart1"/>
    <dgm:cxn modelId="{57BFAADD-58FE-4E14-ACE2-174B6C2AD8EC}" type="presParOf" srcId="{A2378CFA-4E04-444F-93C9-0DD886D4A5AC}" destId="{BE82A148-CBAE-4907-B7D6-4331588E50E6}" srcOrd="0" destOrd="0" presId="urn:microsoft.com/office/officeart/2005/8/layout/orgChart1"/>
    <dgm:cxn modelId="{C49DAA7E-1416-4D33-A687-4B8E500301BB}" type="presParOf" srcId="{BE82A148-CBAE-4907-B7D6-4331588E50E6}" destId="{02843EE5-F374-4B40-A5CC-25B14010D6C5}" srcOrd="0" destOrd="0" presId="urn:microsoft.com/office/officeart/2005/8/layout/orgChart1"/>
    <dgm:cxn modelId="{14CE94B4-927C-4DEA-BD08-8EF09AF3329B}" type="presParOf" srcId="{BE82A148-CBAE-4907-B7D6-4331588E50E6}" destId="{AEC394A0-7375-48CB-A10C-F5EC2C669E46}" srcOrd="1" destOrd="0" presId="urn:microsoft.com/office/officeart/2005/8/layout/orgChart1"/>
    <dgm:cxn modelId="{08D3307F-5A32-4001-BC84-5F7667D5EDB5}" type="presParOf" srcId="{A2378CFA-4E04-444F-93C9-0DD886D4A5AC}" destId="{7BAC1EE7-5872-4A52-9E36-A02043DF8BD5}" srcOrd="1" destOrd="0" presId="urn:microsoft.com/office/officeart/2005/8/layout/orgChart1"/>
    <dgm:cxn modelId="{EFBB669F-E016-45B8-8864-37788E8891E9}" type="presParOf" srcId="{7BAC1EE7-5872-4A52-9E36-A02043DF8BD5}" destId="{38EE80C3-205A-4C5E-8483-F1C0DEA3B127}" srcOrd="0" destOrd="0" presId="urn:microsoft.com/office/officeart/2005/8/layout/orgChart1"/>
    <dgm:cxn modelId="{C821265F-79D0-4FED-9C20-ABB2C2916650}" type="presParOf" srcId="{7BAC1EE7-5872-4A52-9E36-A02043DF8BD5}" destId="{B47B67A2-8B8F-47E9-84F1-0056DA76DF70}" srcOrd="1" destOrd="0" presId="urn:microsoft.com/office/officeart/2005/8/layout/orgChart1"/>
    <dgm:cxn modelId="{3F146C7F-4B29-4E23-BF11-E1ED15B32E12}" type="presParOf" srcId="{B47B67A2-8B8F-47E9-84F1-0056DA76DF70}" destId="{1894DF74-C7AD-4B87-B1E1-FB1810EC277C}" srcOrd="0" destOrd="0" presId="urn:microsoft.com/office/officeart/2005/8/layout/orgChart1"/>
    <dgm:cxn modelId="{38B61C2D-C1AF-48F4-A265-0FE9B334FBEA}" type="presParOf" srcId="{1894DF74-C7AD-4B87-B1E1-FB1810EC277C}" destId="{6742BBB8-FB1A-48D5-85D8-C621416532AA}" srcOrd="0" destOrd="0" presId="urn:microsoft.com/office/officeart/2005/8/layout/orgChart1"/>
    <dgm:cxn modelId="{E3FA5FCD-3DE0-4A48-AC50-00D1DDDC1D9A}" type="presParOf" srcId="{1894DF74-C7AD-4B87-B1E1-FB1810EC277C}" destId="{014669F1-F2EB-4B3F-BD27-41D9E1E3BE72}" srcOrd="1" destOrd="0" presId="urn:microsoft.com/office/officeart/2005/8/layout/orgChart1"/>
    <dgm:cxn modelId="{D4216596-1593-4A98-B918-AA162941D9E5}" type="presParOf" srcId="{B47B67A2-8B8F-47E9-84F1-0056DA76DF70}" destId="{A3EA7FD6-2428-4881-AABC-A0E6E5824471}" srcOrd="1" destOrd="0" presId="urn:microsoft.com/office/officeart/2005/8/layout/orgChart1"/>
    <dgm:cxn modelId="{472A15BB-F2D0-4C9D-8A94-3540225FCC48}" type="presParOf" srcId="{A3EA7FD6-2428-4881-AABC-A0E6E5824471}" destId="{06A9DC15-9FA4-49A0-9351-B407B024B578}" srcOrd="0" destOrd="0" presId="urn:microsoft.com/office/officeart/2005/8/layout/orgChart1"/>
    <dgm:cxn modelId="{40C79E2A-8F2D-4FC6-A5D3-9B518E1437AC}" type="presParOf" srcId="{A3EA7FD6-2428-4881-AABC-A0E6E5824471}" destId="{687D3383-7965-4187-B656-EF3C77E8D663}" srcOrd="1" destOrd="0" presId="urn:microsoft.com/office/officeart/2005/8/layout/orgChart1"/>
    <dgm:cxn modelId="{C59C0C38-11B7-4A1C-A2AE-66DA1DA56BE3}" type="presParOf" srcId="{687D3383-7965-4187-B656-EF3C77E8D663}" destId="{AD9C2F96-3551-41F7-A562-8AB5CBD2E473}" srcOrd="0" destOrd="0" presId="urn:microsoft.com/office/officeart/2005/8/layout/orgChart1"/>
    <dgm:cxn modelId="{48F1744A-44C5-4642-92B2-E39E1F6ED432}" type="presParOf" srcId="{AD9C2F96-3551-41F7-A562-8AB5CBD2E473}" destId="{BD559519-A2D5-42B6-A772-74B7D62318AD}" srcOrd="0" destOrd="0" presId="urn:microsoft.com/office/officeart/2005/8/layout/orgChart1"/>
    <dgm:cxn modelId="{BCED5DF1-1024-4C92-81F2-F8C84EAF6A98}" type="presParOf" srcId="{AD9C2F96-3551-41F7-A562-8AB5CBD2E473}" destId="{9967C5D9-2342-4515-AC63-BA35C00F28A2}" srcOrd="1" destOrd="0" presId="urn:microsoft.com/office/officeart/2005/8/layout/orgChart1"/>
    <dgm:cxn modelId="{1C63F250-8394-4C08-962E-549E5ABB65E3}" type="presParOf" srcId="{687D3383-7965-4187-B656-EF3C77E8D663}" destId="{04951A76-E3D3-43DE-943A-F4347EBB071C}" srcOrd="1" destOrd="0" presId="urn:microsoft.com/office/officeart/2005/8/layout/orgChart1"/>
    <dgm:cxn modelId="{961B36F7-322F-4C00-B29C-8C255D9B3FB7}" type="presParOf" srcId="{04951A76-E3D3-43DE-943A-F4347EBB071C}" destId="{5494A9AE-80FA-4DC9-A340-3628692D0FB0}" srcOrd="0" destOrd="0" presId="urn:microsoft.com/office/officeart/2005/8/layout/orgChart1"/>
    <dgm:cxn modelId="{F33147F2-4648-46B5-A201-97B8DE50754A}" type="presParOf" srcId="{04951A76-E3D3-43DE-943A-F4347EBB071C}" destId="{F533E47B-D912-4A12-A342-BD6576B223B1}" srcOrd="1" destOrd="0" presId="urn:microsoft.com/office/officeart/2005/8/layout/orgChart1"/>
    <dgm:cxn modelId="{B00A5581-53FD-4414-8E5D-7A0DFAFA67EB}" type="presParOf" srcId="{F533E47B-D912-4A12-A342-BD6576B223B1}" destId="{43ABD177-4EEF-4368-A522-5C2A49620843}" srcOrd="0" destOrd="0" presId="urn:microsoft.com/office/officeart/2005/8/layout/orgChart1"/>
    <dgm:cxn modelId="{1CD8C071-E465-49A6-834F-39B1359EE195}" type="presParOf" srcId="{43ABD177-4EEF-4368-A522-5C2A49620843}" destId="{E6CC5D68-4DFE-43B3-8777-6C81BFA4379A}" srcOrd="0" destOrd="0" presId="urn:microsoft.com/office/officeart/2005/8/layout/orgChart1"/>
    <dgm:cxn modelId="{5CA522AA-51CE-4ED1-B1B7-6FF83A2E6E9E}" type="presParOf" srcId="{43ABD177-4EEF-4368-A522-5C2A49620843}" destId="{C4A0265D-C62A-4FE7-B9BB-C3D62C9422A5}" srcOrd="1" destOrd="0" presId="urn:microsoft.com/office/officeart/2005/8/layout/orgChart1"/>
    <dgm:cxn modelId="{4229EEDF-53C9-4384-8779-2156D532CBBB}" type="presParOf" srcId="{F533E47B-D912-4A12-A342-BD6576B223B1}" destId="{4F4750E6-88D5-4428-A4FA-480F0EAA4C6B}" srcOrd="1" destOrd="0" presId="urn:microsoft.com/office/officeart/2005/8/layout/orgChart1"/>
    <dgm:cxn modelId="{AF812A2A-8277-4691-800F-A64194CFACE2}" type="presParOf" srcId="{4F4750E6-88D5-4428-A4FA-480F0EAA4C6B}" destId="{37EF9852-6616-4BF9-A8D4-002E52266021}" srcOrd="0" destOrd="0" presId="urn:microsoft.com/office/officeart/2005/8/layout/orgChart1"/>
    <dgm:cxn modelId="{F0FB8071-7931-4907-8073-1E3548093A35}" type="presParOf" srcId="{4F4750E6-88D5-4428-A4FA-480F0EAA4C6B}" destId="{25CC0A0C-5377-417A-82DF-EF7F1D13D73A}" srcOrd="1" destOrd="0" presId="urn:microsoft.com/office/officeart/2005/8/layout/orgChart1"/>
    <dgm:cxn modelId="{F3D36A86-2724-40D3-B0FF-D229A70B26AE}" type="presParOf" srcId="{25CC0A0C-5377-417A-82DF-EF7F1D13D73A}" destId="{27A29B08-0FDF-470B-9D61-12AF72EFDF37}" srcOrd="0" destOrd="0" presId="urn:microsoft.com/office/officeart/2005/8/layout/orgChart1"/>
    <dgm:cxn modelId="{0FB6C7D2-B41C-4F44-BFD1-69F74CEF7F4F}" type="presParOf" srcId="{27A29B08-0FDF-470B-9D61-12AF72EFDF37}" destId="{206906E4-0997-4A1C-9BAE-3660D32B01F1}" srcOrd="0" destOrd="0" presId="urn:microsoft.com/office/officeart/2005/8/layout/orgChart1"/>
    <dgm:cxn modelId="{80930E13-9E37-4305-AE67-D9D0A6A214FD}" type="presParOf" srcId="{27A29B08-0FDF-470B-9D61-12AF72EFDF37}" destId="{05A6AC23-9563-4D64-AA64-56A01EA3E31E}" srcOrd="1" destOrd="0" presId="urn:microsoft.com/office/officeart/2005/8/layout/orgChart1"/>
    <dgm:cxn modelId="{2509F60E-966B-49B4-9359-FBBFF7C76110}" type="presParOf" srcId="{25CC0A0C-5377-417A-82DF-EF7F1D13D73A}" destId="{256C4C32-D09F-4EEE-8A98-D0E8F185AB3C}" srcOrd="1" destOrd="0" presId="urn:microsoft.com/office/officeart/2005/8/layout/orgChart1"/>
    <dgm:cxn modelId="{C590F9E7-217F-45DF-9ECA-110EE587BC68}" type="presParOf" srcId="{25CC0A0C-5377-417A-82DF-EF7F1D13D73A}" destId="{3CBC4542-3B4E-44F9-89B7-CEA7C9D09D63}" srcOrd="2" destOrd="0" presId="urn:microsoft.com/office/officeart/2005/8/layout/orgChart1"/>
    <dgm:cxn modelId="{4B09AC92-DB37-445F-85B8-B85BE175C0E2}" type="presParOf" srcId="{F533E47B-D912-4A12-A342-BD6576B223B1}" destId="{0795E262-5115-4CB7-A6EE-8D1E0CD2D48F}" srcOrd="2" destOrd="0" presId="urn:microsoft.com/office/officeart/2005/8/layout/orgChart1"/>
    <dgm:cxn modelId="{879479B4-5393-4258-B6F1-033EFEB9BCA4}" type="presParOf" srcId="{687D3383-7965-4187-B656-EF3C77E8D663}" destId="{FE732BBC-201B-4A84-B2D9-0924BA44BB41}" srcOrd="2" destOrd="0" presId="urn:microsoft.com/office/officeart/2005/8/layout/orgChart1"/>
    <dgm:cxn modelId="{62631452-78E1-444D-AF3C-CBFC7F0573A8}" type="presParOf" srcId="{B47B67A2-8B8F-47E9-84F1-0056DA76DF70}" destId="{A8B392D5-ACD0-49E2-ACCE-98C61C560F33}" srcOrd="2" destOrd="0" presId="urn:microsoft.com/office/officeart/2005/8/layout/orgChart1"/>
    <dgm:cxn modelId="{F7D5FD20-4A8E-4C89-B202-5F583EDBB330}" type="presParOf" srcId="{A2378CFA-4E04-444F-93C9-0DD886D4A5AC}" destId="{8ADA6C76-7ADD-4BBA-8501-85F0455532FD}" srcOrd="2" destOrd="0" presId="urn:microsoft.com/office/officeart/2005/8/layout/orgChart1"/>
    <dgm:cxn modelId="{FE2CFFBC-811B-4033-B032-36FB2C453C27}" type="presParOf" srcId="{4F76E6B6-871E-4F43-B572-BF81519A88BC}" destId="{43FCB1BA-5048-4EE3-B742-5D175768281B}" srcOrd="2" destOrd="0" presId="urn:microsoft.com/office/officeart/2005/8/layout/orgChart1"/>
    <dgm:cxn modelId="{583BC3A3-F611-473A-A524-F82FB85F814F}" type="presParOf" srcId="{EF915E56-D625-4E7D-819B-3C73685C6989}" destId="{BCA1993F-BC70-4528-A9E9-C000172E58DC}" srcOrd="2" destOrd="0" presId="urn:microsoft.com/office/officeart/2005/8/layout/orgChart1"/>
    <dgm:cxn modelId="{2B9066D5-62DA-4617-A540-DB67BF5D8FE9}" type="presParOf" srcId="{5CD56E40-EFC6-4CB2-8077-972F561EB7CE}" destId="{AF4FA3A8-A629-4929-9CC0-E29B3DCC95A8}" srcOrd="2" destOrd="0" presId="urn:microsoft.com/office/officeart/2005/8/layout/orgChart1"/>
    <dgm:cxn modelId="{E3D6C9D5-2A3D-456F-86C4-0C304EEB4E3A}" type="presParOf" srcId="{60CA7EBF-B8C2-4A7A-BBAC-DBAF9AAE712B}" destId="{51CC6895-7B8A-4A98-9B31-83E1EB458A9D}" srcOrd="2" destOrd="0" presId="urn:microsoft.com/office/officeart/2005/8/layout/orgChart1"/>
    <dgm:cxn modelId="{B50E7045-AF4F-4E37-806E-0E332EE4C22F}" type="presParOf" srcId="{83512A99-BCF2-4BFD-8F8F-AA2B68B92AC3}" destId="{9A643116-78FB-478F-8666-80526E88B8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F60AF0-B5BB-42C9-8337-1DD2CE5B55BF}" type="doc">
      <dgm:prSet loTypeId="urn:microsoft.com/office/officeart/2005/8/layout/orgChart1" loCatId="hierarchy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AABFADC6-400B-4ED8-85A3-1D14B60CEBB6}">
      <dgm:prSet phldrT="[Text]" custT="1"/>
      <dgm:spPr>
        <a:solidFill>
          <a:schemeClr val="accent6"/>
        </a:solidFill>
      </dgm:spPr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fa-I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مدیر پرژه</a:t>
          </a:r>
        </a:p>
      </dgm:t>
    </dgm:pt>
    <dgm:pt modelId="{5DCEDB66-2B65-4380-BF85-4326E3C2040F}" type="parTrans" cxnId="{11C972D5-4B07-46B5-9170-70A24041149E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B80B59-9E62-451D-883F-35DDA04819E8}" type="sibTrans" cxnId="{11C972D5-4B07-46B5-9170-70A24041149E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73E6F65-C617-46A0-8138-2F3761D70286}" type="asst">
      <dgm:prSet phldrT="[Text]" custT="1"/>
      <dgm:spPr>
        <a:solidFill>
          <a:schemeClr val="accent1"/>
        </a:solidFill>
      </dgm:spPr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مدیر اجرایی</a:t>
          </a:r>
        </a:p>
      </dgm:t>
    </dgm:pt>
    <dgm:pt modelId="{E074C71C-D3CD-4515-80BE-7DDC16997921}" type="parTrans" cxnId="{EF843660-1AA6-4D20-BC0E-D8EE0F07B557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FED061B-89DF-46A8-A19C-5A4EFF980D3E}" type="sibTrans" cxnId="{EF843660-1AA6-4D20-BC0E-D8EE0F07B557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CBAC17-CDBD-4EE1-A2A8-8062B692FCD6}">
      <dgm:prSet phldrT="[Text]"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صنعت</a:t>
          </a:r>
          <a:endParaRPr lang="fa-IR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D578D5-9C52-4F05-BFFC-38917BF304D8}" type="parTrans" cxnId="{AB246448-DBF0-47B4-87F9-5D25BADE7F3A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A62EEB-6229-4BFD-84C7-3A150B18C7EC}" type="sibTrans" cxnId="{AB246448-DBF0-47B4-87F9-5D25BADE7F3A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864F95-FDAE-4547-A08C-CE4FC7898F50}">
      <dgm:prSet phldrT="[Text]" custT="1"/>
      <dgm:spPr>
        <a:solidFill>
          <a:schemeClr val="accent1"/>
        </a:solidFill>
      </dgm:spPr>
      <dgm:t>
        <a:bodyPr/>
        <a:lstStyle/>
        <a:p>
          <a:pPr rtl="1"/>
          <a:r>
            <a: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HSE</a:t>
          </a:r>
          <a:endParaRPr lang="fa-IR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3B70C80-319A-486C-B1B8-FD12DE989E6A}" type="parTrans" cxnId="{D9BD6F6B-0657-44E7-B746-47755B5E224A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F16FF1-15CA-43E2-8F38-1AD71E97DF3D}" type="sibTrans" cxnId="{D9BD6F6B-0657-44E7-B746-47755B5E224A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126430-4083-49D4-B493-D07B76863AA4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بهداشت</a:t>
          </a:r>
          <a:endParaRPr lang="fa-IR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A0C4D8D-EBEA-478F-AA8B-C847F50955DD}" type="parTrans" cxnId="{5C05272C-7AC0-4969-9877-8BD9FFB8CD7D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112A201-7F3E-4A0A-AC27-90D45DC15607}" type="sibTrans" cxnId="{5C05272C-7AC0-4969-9877-8BD9FFB8CD7D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D22A25-F41D-4FE0-94DE-51130022CDB6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کشاورزی</a:t>
          </a:r>
          <a:endParaRPr lang="fa-IR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65E0A2-266B-46FB-902C-833B52B709D7}" type="parTrans" cxnId="{3B4DE152-D598-4609-A34C-6361DBAACEDD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3C03D5-123E-4167-A456-88A27270FA63}" type="sibTrans" cxnId="{3B4DE152-D598-4609-A34C-6361DBAACEDD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36462B-13AE-49F0-99D9-7CDEF20CAEDD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کاربری زمین</a:t>
          </a:r>
          <a:endParaRPr lang="fa-IR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4F541B-0CB3-4EE0-93E3-DE535663B796}" type="parTrans" cxnId="{ED636F1F-A056-4473-9270-90C7EC50CEFF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9505E5-D241-4252-9934-87B30AC386F7}" type="sibTrans" cxnId="{ED636F1F-A056-4473-9270-90C7EC50CEFF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4D0740-6A31-4D8B-9AE8-2EB559DEB5DD}">
      <dgm:prSet custT="1"/>
      <dgm:spPr>
        <a:solidFill>
          <a:schemeClr val="accent1"/>
        </a:solidFill>
      </dgm:spPr>
      <dgm:t>
        <a:bodyPr anchor="t"/>
        <a:lstStyle/>
        <a:p>
          <a:pPr rtl="1"/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محیط</a:t>
          </a:r>
          <a:r>
            <a:rPr lang="fa-IR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زیست</a:t>
          </a:r>
          <a:endParaRPr lang="fa-IR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744E78F-C312-41E4-A963-F08EAE50B1C8}" type="parTrans" cxnId="{5E694B07-CBB8-436E-8872-CFCB4998BBBF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774C31-984D-4544-BECB-3311A197366E}" type="sibTrans" cxnId="{5E694B07-CBB8-436E-8872-CFCB4998BBBF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A3F04C-86A9-4308-A725-7BA5C132CCC6}">
      <dgm:prSet custT="1"/>
      <dgm:spPr>
        <a:solidFill>
          <a:schemeClr val="accent1"/>
        </a:solidFill>
      </dgm:spPr>
      <dgm:t>
        <a:bodyPr/>
        <a:lstStyle/>
        <a:p>
          <a:pPr rtl="1"/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انرژی</a:t>
          </a:r>
          <a:endParaRPr lang="fa-IR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C023D1-80A7-4C05-94EA-E530373B88D4}" type="parTrans" cxnId="{BC7B2A9E-3A6F-4368-8FA5-40EB7D68F9ED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1A9A4F-4C20-4F8B-AA83-D1957EC11BDA}" type="sibTrans" cxnId="{BC7B2A9E-3A6F-4368-8FA5-40EB7D68F9ED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1E5196-7938-4CA7-AE79-6F91D012682B}">
      <dgm:prSet custT="1"/>
      <dgm:spPr>
        <a:solidFill>
          <a:schemeClr val="accent1"/>
        </a:solidFill>
      </dgm:spPr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مدیریت تکنولوژی</a:t>
          </a:r>
          <a:endParaRPr lang="fa-IR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D66964-6319-41CE-A932-6157BB9A3F59}" type="parTrans" cxnId="{86E62F62-3226-4F8D-92E1-59D8E039785E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141FA0-5936-443F-8777-673B435ED1CD}" type="sibTrans" cxnId="{86E62F62-3226-4F8D-92E1-59D8E039785E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9B20EA-9184-4FBF-BC31-E8005A115627}" type="asst">
      <dgm:prSet custT="1"/>
      <dgm:spPr/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ar-SA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کنترل پروژه</a:t>
          </a:r>
          <a:endParaRPr lang="fa-IR" sz="18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E981537-77D0-48AA-AEDD-075F45DFA7F8}" type="parTrans" cxnId="{AC809B21-6F9E-4633-8C90-157A0CC42519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3CFB42-6014-476B-BEB5-8BF5746C07EC}" type="sibTrans" cxnId="{AC809B21-6F9E-4633-8C90-157A0CC42519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A0ECBC-3BA9-4D0D-B448-232CD45C11BA}" type="asst">
      <dgm:prSet custT="1"/>
      <dgm:spPr/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ar-SA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مسئول دبیرخانه اجرایی</a:t>
          </a:r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gm:t>
    </dgm:pt>
    <dgm:pt modelId="{D70C80C4-7781-484E-A6B5-42B62FB111A8}" type="parTrans" cxnId="{2C9426FA-FDDA-470C-8DF1-79D3172FC066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0B200D-9243-479D-9F45-7D2C8BDA3AFD}" type="sibTrans" cxnId="{2C9426FA-FDDA-470C-8DF1-79D3172FC066}">
      <dgm:prSet/>
      <dgm:spPr/>
      <dgm:t>
        <a:bodyPr/>
        <a:lstStyle/>
        <a:p>
          <a:pPr rtl="1"/>
          <a:endParaRPr lang="fa-IR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BFEC6BF-5F0E-46BD-A6FB-7CCA2613D75B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محیط زیست انسانی</a:t>
          </a:r>
        </a:p>
      </dgm:t>
    </dgm:pt>
    <dgm:pt modelId="{299536B2-729E-421C-BC3F-6D0F567734E7}" type="parTrans" cxnId="{4940DEEE-A03F-47D0-BCFB-E4969A872BB4}">
      <dgm:prSet/>
      <dgm:spPr/>
      <dgm:t>
        <a:bodyPr/>
        <a:lstStyle/>
        <a:p>
          <a:pPr rtl="1"/>
          <a:endParaRPr lang="fa-IR"/>
        </a:p>
      </dgm:t>
    </dgm:pt>
    <dgm:pt modelId="{5FD104FC-465B-451E-A643-24655F2747A4}" type="sibTrans" cxnId="{4940DEEE-A03F-47D0-BCFB-E4969A872BB4}">
      <dgm:prSet/>
      <dgm:spPr/>
      <dgm:t>
        <a:bodyPr/>
        <a:lstStyle/>
        <a:p>
          <a:pPr rtl="1"/>
          <a:endParaRPr lang="fa-IR"/>
        </a:p>
      </dgm:t>
    </dgm:pt>
    <dgm:pt modelId="{5026BEAF-05C7-4219-84AD-A6599FC09BC6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مواد زاید </a:t>
          </a:r>
        </a:p>
      </dgm:t>
    </dgm:pt>
    <dgm:pt modelId="{82969042-5803-4F98-8AAF-01343850D0C8}" type="parTrans" cxnId="{07FCFAE6-DE3E-4688-AF17-B869063D3A69}">
      <dgm:prSet/>
      <dgm:spPr/>
      <dgm:t>
        <a:bodyPr/>
        <a:lstStyle/>
        <a:p>
          <a:pPr rtl="1"/>
          <a:endParaRPr lang="fa-IR"/>
        </a:p>
      </dgm:t>
    </dgm:pt>
    <dgm:pt modelId="{BFD3B63E-70B6-4AD8-BCCB-CDE3F0BEC839}" type="sibTrans" cxnId="{07FCFAE6-DE3E-4688-AF17-B869063D3A69}">
      <dgm:prSet/>
      <dgm:spPr/>
      <dgm:t>
        <a:bodyPr/>
        <a:lstStyle/>
        <a:p>
          <a:pPr rtl="1"/>
          <a:endParaRPr lang="fa-IR"/>
        </a:p>
      </dgm:t>
    </dgm:pt>
    <dgm:pt modelId="{C70FCD12-AB09-4D9C-9FF9-12835F1665EC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تغییر اقلیم</a:t>
          </a:r>
        </a:p>
      </dgm:t>
    </dgm:pt>
    <dgm:pt modelId="{73AE9D44-ED39-46AE-9627-319026CEDA28}" type="parTrans" cxnId="{262A7C58-E69D-4A37-BD56-A77098E0808D}">
      <dgm:prSet/>
      <dgm:spPr/>
      <dgm:t>
        <a:bodyPr/>
        <a:lstStyle/>
        <a:p>
          <a:pPr rtl="1"/>
          <a:endParaRPr lang="fa-IR"/>
        </a:p>
      </dgm:t>
    </dgm:pt>
    <dgm:pt modelId="{7C1CDF2E-FFF8-4427-B95D-036FB805521D}" type="sibTrans" cxnId="{262A7C58-E69D-4A37-BD56-A77098E0808D}">
      <dgm:prSet/>
      <dgm:spPr/>
      <dgm:t>
        <a:bodyPr/>
        <a:lstStyle/>
        <a:p>
          <a:pPr rtl="1"/>
          <a:endParaRPr lang="fa-IR"/>
        </a:p>
      </dgm:t>
    </dgm:pt>
    <dgm:pt modelId="{261E418E-6F3D-48ED-8F14-7F27915AF4CD}" type="asst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مشاور امور بین الملل</a:t>
          </a:r>
        </a:p>
      </dgm:t>
    </dgm:pt>
    <dgm:pt modelId="{79097D9D-8C5D-436A-88CF-EF0ABAF5536F}" type="parTrans" cxnId="{5A41EAE4-2E06-429A-9811-7B81D3C695C7}">
      <dgm:prSet/>
      <dgm:spPr/>
      <dgm:t>
        <a:bodyPr/>
        <a:lstStyle/>
        <a:p>
          <a:pPr rtl="1"/>
          <a:endParaRPr lang="fa-IR"/>
        </a:p>
      </dgm:t>
    </dgm:pt>
    <dgm:pt modelId="{B32C0AE6-BC45-4B02-B5FE-26A4CC3C9E73}" type="sibTrans" cxnId="{5A41EAE4-2E06-429A-9811-7B81D3C695C7}">
      <dgm:prSet/>
      <dgm:spPr/>
      <dgm:t>
        <a:bodyPr/>
        <a:lstStyle/>
        <a:p>
          <a:pPr rtl="1"/>
          <a:endParaRPr lang="fa-IR"/>
        </a:p>
      </dgm:t>
    </dgm:pt>
    <dgm:pt modelId="{16853D09-AC42-4BD3-A48D-E6C429221723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ln>
          <a:prstDash val="dash"/>
        </a:ln>
      </dgm:spPr>
      <dgm:t>
        <a:bodyPr/>
        <a:lstStyle/>
        <a:p>
          <a:pPr rtl="1"/>
          <a:r>
            <a:rPr lang="fa-IR" dirty="0" smtClean="0"/>
            <a:t>. . .</a:t>
          </a:r>
          <a:endParaRPr lang="fa-IR" dirty="0"/>
        </a:p>
      </dgm:t>
    </dgm:pt>
    <dgm:pt modelId="{3EA97141-C8EC-46BE-8068-C50671E629DD}" type="parTrans" cxnId="{27832083-8B24-4115-B095-42189F624273}">
      <dgm:prSet/>
      <dgm:spPr/>
      <dgm:t>
        <a:bodyPr/>
        <a:lstStyle/>
        <a:p>
          <a:pPr rtl="1"/>
          <a:endParaRPr lang="fa-IR"/>
        </a:p>
      </dgm:t>
    </dgm:pt>
    <dgm:pt modelId="{C1FB9D0F-3196-4AC7-A833-9AA097160C48}" type="sibTrans" cxnId="{27832083-8B24-4115-B095-42189F624273}">
      <dgm:prSet/>
      <dgm:spPr/>
      <dgm:t>
        <a:bodyPr/>
        <a:lstStyle/>
        <a:p>
          <a:pPr rtl="1"/>
          <a:endParaRPr lang="fa-IR"/>
        </a:p>
      </dgm:t>
    </dgm:pt>
    <dgm:pt modelId="{F501BC23-1985-43C8-802E-DC0EB5C49439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fa-IR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تنوع زیستی</a:t>
          </a:r>
        </a:p>
      </dgm:t>
    </dgm:pt>
    <dgm:pt modelId="{3CD5DA75-31C4-4DCC-A646-FE708E321320}" type="sibTrans" cxnId="{1973F9A5-3F4F-4B32-99F7-E10E5454C7FF}">
      <dgm:prSet/>
      <dgm:spPr/>
      <dgm:t>
        <a:bodyPr/>
        <a:lstStyle/>
        <a:p>
          <a:pPr rtl="1"/>
          <a:endParaRPr lang="fa-IR"/>
        </a:p>
      </dgm:t>
    </dgm:pt>
    <dgm:pt modelId="{73BD9453-74F6-480F-A409-5126A43E386F}" type="parTrans" cxnId="{1973F9A5-3F4F-4B32-99F7-E10E5454C7FF}">
      <dgm:prSet/>
      <dgm:spPr/>
      <dgm:t>
        <a:bodyPr/>
        <a:lstStyle/>
        <a:p>
          <a:pPr rtl="1"/>
          <a:endParaRPr lang="fa-IR"/>
        </a:p>
      </dgm:t>
    </dgm:pt>
    <dgm:pt modelId="{509C43C4-C636-471D-82CF-065BA19478D0}" type="pres">
      <dgm:prSet presAssocID="{29F60AF0-B5BB-42C9-8337-1DD2CE5B55BF}" presName="hierChild1" presStyleCnt="0">
        <dgm:presLayoutVars>
          <dgm:orgChart val="1"/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3B28DABE-A133-4F39-BD57-44F0EEA7DF7B}" type="pres">
      <dgm:prSet presAssocID="{AABFADC6-400B-4ED8-85A3-1D14B60CEBB6}" presName="hierRoot1" presStyleCnt="0">
        <dgm:presLayoutVars>
          <dgm:hierBranch val="init"/>
        </dgm:presLayoutVars>
      </dgm:prSet>
      <dgm:spPr/>
    </dgm:pt>
    <dgm:pt modelId="{88CB414C-4C2F-4AF3-A0B8-3D0A1E9782EB}" type="pres">
      <dgm:prSet presAssocID="{AABFADC6-400B-4ED8-85A3-1D14B60CEBB6}" presName="rootComposite1" presStyleCnt="0"/>
      <dgm:spPr/>
    </dgm:pt>
    <dgm:pt modelId="{2727EE44-BB99-4C9B-85A3-075E747A686C}" type="pres">
      <dgm:prSet presAssocID="{AABFADC6-400B-4ED8-85A3-1D14B60CEBB6}" presName="rootText1" presStyleLbl="node0" presStyleIdx="0" presStyleCnt="2" custScaleX="499568" custScaleY="202735" custLinFactNeighborX="6210" custLinFactNeighborY="2467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F9F9378-18A4-4952-BCCC-3A2BC352DEB9}" type="pres">
      <dgm:prSet presAssocID="{AABFADC6-400B-4ED8-85A3-1D14B60CEBB6}" presName="rootConnector1" presStyleLbl="node1" presStyleIdx="0" presStyleCnt="0"/>
      <dgm:spPr/>
      <dgm:t>
        <a:bodyPr/>
        <a:lstStyle/>
        <a:p>
          <a:pPr rtl="1"/>
          <a:endParaRPr lang="fa-IR"/>
        </a:p>
      </dgm:t>
    </dgm:pt>
    <dgm:pt modelId="{7B00D796-9D97-4F3E-9286-4065229BBA83}" type="pres">
      <dgm:prSet presAssocID="{AABFADC6-400B-4ED8-85A3-1D14B60CEBB6}" presName="hierChild2" presStyleCnt="0"/>
      <dgm:spPr/>
    </dgm:pt>
    <dgm:pt modelId="{9DACB8C3-0146-4DA6-B64F-28C5F9965964}" type="pres">
      <dgm:prSet presAssocID="{B7D66964-6319-41CE-A932-6157BB9A3F59}" presName="Name37" presStyleLbl="parChTrans1D2" presStyleIdx="0" presStyleCnt="12"/>
      <dgm:spPr/>
      <dgm:t>
        <a:bodyPr/>
        <a:lstStyle/>
        <a:p>
          <a:pPr rtl="1"/>
          <a:endParaRPr lang="fa-IR"/>
        </a:p>
      </dgm:t>
    </dgm:pt>
    <dgm:pt modelId="{D58BEA27-4797-461A-BC29-C95A3FACB142}" type="pres">
      <dgm:prSet presAssocID="{0D1E5196-7938-4CA7-AE79-6F91D012682B}" presName="hierRoot2" presStyleCnt="0">
        <dgm:presLayoutVars>
          <dgm:hierBranch val="init"/>
        </dgm:presLayoutVars>
      </dgm:prSet>
      <dgm:spPr/>
    </dgm:pt>
    <dgm:pt modelId="{F908D8CF-9E71-4268-8E95-191BACAD483D}" type="pres">
      <dgm:prSet presAssocID="{0D1E5196-7938-4CA7-AE79-6F91D012682B}" presName="rootComposite" presStyleCnt="0"/>
      <dgm:spPr/>
    </dgm:pt>
    <dgm:pt modelId="{3C46348B-98E5-42DC-9D0F-422E04981259}" type="pres">
      <dgm:prSet presAssocID="{0D1E5196-7938-4CA7-AE79-6F91D012682B}" presName="rootText" presStyleLbl="node2" presStyleIdx="0" presStyleCnt="9" custScaleX="150072" custScaleY="273660" custLinFactNeighborY="-3529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EF58E87-53D3-4A1A-ACE3-89CDDBA0E74D}" type="pres">
      <dgm:prSet presAssocID="{0D1E5196-7938-4CA7-AE79-6F91D012682B}" presName="rootConnector" presStyleLbl="node2" presStyleIdx="0" presStyleCnt="9"/>
      <dgm:spPr/>
      <dgm:t>
        <a:bodyPr/>
        <a:lstStyle/>
        <a:p>
          <a:pPr rtl="1"/>
          <a:endParaRPr lang="fa-IR"/>
        </a:p>
      </dgm:t>
    </dgm:pt>
    <dgm:pt modelId="{19B74ACA-D7FC-4889-A10D-E4D50F365122}" type="pres">
      <dgm:prSet presAssocID="{0D1E5196-7938-4CA7-AE79-6F91D012682B}" presName="hierChild4" presStyleCnt="0"/>
      <dgm:spPr/>
    </dgm:pt>
    <dgm:pt modelId="{B90BC9EB-C5A7-4EDA-839B-435C55571EB9}" type="pres">
      <dgm:prSet presAssocID="{0D1E5196-7938-4CA7-AE79-6F91D012682B}" presName="hierChild5" presStyleCnt="0"/>
      <dgm:spPr/>
    </dgm:pt>
    <dgm:pt modelId="{EE7FFBB5-7141-4B98-AFED-29190181E1F4}" type="pres">
      <dgm:prSet presAssocID="{59D578D5-9C52-4F05-BFFC-38917BF304D8}" presName="Name37" presStyleLbl="parChTrans1D2" presStyleIdx="1" presStyleCnt="12"/>
      <dgm:spPr/>
      <dgm:t>
        <a:bodyPr/>
        <a:lstStyle/>
        <a:p>
          <a:pPr rtl="1"/>
          <a:endParaRPr lang="fa-IR"/>
        </a:p>
      </dgm:t>
    </dgm:pt>
    <dgm:pt modelId="{1D390D62-7878-4A51-B7A4-72694B7DC954}" type="pres">
      <dgm:prSet presAssocID="{5ACBAC17-CDBD-4EE1-A2A8-8062B692FCD6}" presName="hierRoot2" presStyleCnt="0">
        <dgm:presLayoutVars>
          <dgm:hierBranch val="init"/>
        </dgm:presLayoutVars>
      </dgm:prSet>
      <dgm:spPr/>
    </dgm:pt>
    <dgm:pt modelId="{41EE0607-698D-4EE9-BA2B-CBACB7858ED4}" type="pres">
      <dgm:prSet presAssocID="{5ACBAC17-CDBD-4EE1-A2A8-8062B692FCD6}" presName="rootComposite" presStyleCnt="0"/>
      <dgm:spPr/>
    </dgm:pt>
    <dgm:pt modelId="{CA00F5FD-5C10-4892-A746-0A75E892C04B}" type="pres">
      <dgm:prSet presAssocID="{5ACBAC17-CDBD-4EE1-A2A8-8062B692FCD6}" presName="rootText" presStyleLbl="node2" presStyleIdx="1" presStyleCnt="9" custScaleX="150072" custScaleY="346855" custLinFactNeighborY="-3529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5E664D1-9D86-41B5-888C-6EB3202E1B85}" type="pres">
      <dgm:prSet presAssocID="{5ACBAC17-CDBD-4EE1-A2A8-8062B692FCD6}" presName="rootConnector" presStyleLbl="node2" presStyleIdx="1" presStyleCnt="9"/>
      <dgm:spPr/>
      <dgm:t>
        <a:bodyPr/>
        <a:lstStyle/>
        <a:p>
          <a:pPr rtl="1"/>
          <a:endParaRPr lang="fa-IR"/>
        </a:p>
      </dgm:t>
    </dgm:pt>
    <dgm:pt modelId="{B52B647F-1519-4050-92E7-FFC0398D582B}" type="pres">
      <dgm:prSet presAssocID="{5ACBAC17-CDBD-4EE1-A2A8-8062B692FCD6}" presName="hierChild4" presStyleCnt="0"/>
      <dgm:spPr/>
    </dgm:pt>
    <dgm:pt modelId="{2A35D5F7-2876-4C14-B2DC-F3B8A52D2499}" type="pres">
      <dgm:prSet presAssocID="{5ACBAC17-CDBD-4EE1-A2A8-8062B692FCD6}" presName="hierChild5" presStyleCnt="0"/>
      <dgm:spPr/>
    </dgm:pt>
    <dgm:pt modelId="{A07EE4E8-9EE2-4195-B206-8A9B9F7807F4}" type="pres">
      <dgm:prSet presAssocID="{F3B70C80-319A-486C-B1B8-FD12DE989E6A}" presName="Name37" presStyleLbl="parChTrans1D2" presStyleIdx="2" presStyleCnt="12"/>
      <dgm:spPr/>
      <dgm:t>
        <a:bodyPr/>
        <a:lstStyle/>
        <a:p>
          <a:pPr rtl="1"/>
          <a:endParaRPr lang="fa-IR"/>
        </a:p>
      </dgm:t>
    </dgm:pt>
    <dgm:pt modelId="{938C6505-846D-4C6F-BAEB-9DE1168A91BD}" type="pres">
      <dgm:prSet presAssocID="{31864F95-FDAE-4547-A08C-CE4FC7898F50}" presName="hierRoot2" presStyleCnt="0">
        <dgm:presLayoutVars>
          <dgm:hierBranch val="init"/>
        </dgm:presLayoutVars>
      </dgm:prSet>
      <dgm:spPr/>
    </dgm:pt>
    <dgm:pt modelId="{0BC6AD53-E680-4880-9D7D-716700EA3DCD}" type="pres">
      <dgm:prSet presAssocID="{31864F95-FDAE-4547-A08C-CE4FC7898F50}" presName="rootComposite" presStyleCnt="0"/>
      <dgm:spPr/>
    </dgm:pt>
    <dgm:pt modelId="{5C424B24-E149-4772-8090-0DAABFD5B57A}" type="pres">
      <dgm:prSet presAssocID="{31864F95-FDAE-4547-A08C-CE4FC7898F50}" presName="rootText" presStyleLbl="node2" presStyleIdx="2" presStyleCnt="9" custScaleX="150072" custScaleY="346855" custLinFactNeighborY="-3529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D9E33B14-8799-4C32-AF11-C3327785F5A3}" type="pres">
      <dgm:prSet presAssocID="{31864F95-FDAE-4547-A08C-CE4FC7898F50}" presName="rootConnector" presStyleLbl="node2" presStyleIdx="2" presStyleCnt="9"/>
      <dgm:spPr/>
      <dgm:t>
        <a:bodyPr/>
        <a:lstStyle/>
        <a:p>
          <a:pPr rtl="1"/>
          <a:endParaRPr lang="fa-IR"/>
        </a:p>
      </dgm:t>
    </dgm:pt>
    <dgm:pt modelId="{107F3B3B-2507-4416-A086-C677E3BAEE69}" type="pres">
      <dgm:prSet presAssocID="{31864F95-FDAE-4547-A08C-CE4FC7898F50}" presName="hierChild4" presStyleCnt="0"/>
      <dgm:spPr/>
    </dgm:pt>
    <dgm:pt modelId="{85AA6055-3371-4300-AB87-BDD8531DCBDC}" type="pres">
      <dgm:prSet presAssocID="{31864F95-FDAE-4547-A08C-CE4FC7898F50}" presName="hierChild5" presStyleCnt="0"/>
      <dgm:spPr/>
    </dgm:pt>
    <dgm:pt modelId="{BA378DE2-6668-4EB0-A088-46334300DDD2}" type="pres">
      <dgm:prSet presAssocID="{BA0C4D8D-EBEA-478F-AA8B-C847F50955DD}" presName="Name37" presStyleLbl="parChTrans1D2" presStyleIdx="3" presStyleCnt="12"/>
      <dgm:spPr/>
      <dgm:t>
        <a:bodyPr/>
        <a:lstStyle/>
        <a:p>
          <a:pPr rtl="1"/>
          <a:endParaRPr lang="fa-IR"/>
        </a:p>
      </dgm:t>
    </dgm:pt>
    <dgm:pt modelId="{B9D16DC3-A50B-49B3-BB9A-99F8537949B8}" type="pres">
      <dgm:prSet presAssocID="{7B126430-4083-49D4-B493-D07B76863AA4}" presName="hierRoot2" presStyleCnt="0">
        <dgm:presLayoutVars>
          <dgm:hierBranch val="init"/>
        </dgm:presLayoutVars>
      </dgm:prSet>
      <dgm:spPr/>
    </dgm:pt>
    <dgm:pt modelId="{ED95CE53-AB9E-4346-930C-3D5F6E64F0EF}" type="pres">
      <dgm:prSet presAssocID="{7B126430-4083-49D4-B493-D07B76863AA4}" presName="rootComposite" presStyleCnt="0"/>
      <dgm:spPr/>
    </dgm:pt>
    <dgm:pt modelId="{767FA98B-A284-47A1-BF32-E2B582B65D89}" type="pres">
      <dgm:prSet presAssocID="{7B126430-4083-49D4-B493-D07B76863AA4}" presName="rootText" presStyleLbl="node2" presStyleIdx="3" presStyleCnt="9" custScaleX="150072" custScaleY="346855" custLinFactNeighborY="-3529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F5A71FE-AF8E-4D3E-BF10-B76CD317200C}" type="pres">
      <dgm:prSet presAssocID="{7B126430-4083-49D4-B493-D07B76863AA4}" presName="rootConnector" presStyleLbl="node2" presStyleIdx="3" presStyleCnt="9"/>
      <dgm:spPr/>
      <dgm:t>
        <a:bodyPr/>
        <a:lstStyle/>
        <a:p>
          <a:pPr rtl="1"/>
          <a:endParaRPr lang="fa-IR"/>
        </a:p>
      </dgm:t>
    </dgm:pt>
    <dgm:pt modelId="{AFA1878A-4223-49BB-AC70-591C4599083B}" type="pres">
      <dgm:prSet presAssocID="{7B126430-4083-49D4-B493-D07B76863AA4}" presName="hierChild4" presStyleCnt="0"/>
      <dgm:spPr/>
    </dgm:pt>
    <dgm:pt modelId="{6DAD4B18-3E07-4B97-80FE-53B965EB144E}" type="pres">
      <dgm:prSet presAssocID="{7B126430-4083-49D4-B493-D07B76863AA4}" presName="hierChild5" presStyleCnt="0"/>
      <dgm:spPr/>
    </dgm:pt>
    <dgm:pt modelId="{9E5E1BA2-F40A-42A1-A0BB-5CAA73BC2405}" type="pres">
      <dgm:prSet presAssocID="{69C023D1-80A7-4C05-94EA-E530373B88D4}" presName="Name37" presStyleLbl="parChTrans1D2" presStyleIdx="4" presStyleCnt="12"/>
      <dgm:spPr/>
      <dgm:t>
        <a:bodyPr/>
        <a:lstStyle/>
        <a:p>
          <a:pPr rtl="1"/>
          <a:endParaRPr lang="fa-IR"/>
        </a:p>
      </dgm:t>
    </dgm:pt>
    <dgm:pt modelId="{BC1058D1-D97E-4678-8EE2-C9409A939B40}" type="pres">
      <dgm:prSet presAssocID="{E7A3F04C-86A9-4308-A725-7BA5C132CCC6}" presName="hierRoot2" presStyleCnt="0">
        <dgm:presLayoutVars>
          <dgm:hierBranch val="init"/>
        </dgm:presLayoutVars>
      </dgm:prSet>
      <dgm:spPr/>
    </dgm:pt>
    <dgm:pt modelId="{1A3B452B-8F2D-4C83-8A86-B1A9A0E95F47}" type="pres">
      <dgm:prSet presAssocID="{E7A3F04C-86A9-4308-A725-7BA5C132CCC6}" presName="rootComposite" presStyleCnt="0"/>
      <dgm:spPr/>
    </dgm:pt>
    <dgm:pt modelId="{BCB51717-3930-497C-BAEA-CED6D96BDA8F}" type="pres">
      <dgm:prSet presAssocID="{E7A3F04C-86A9-4308-A725-7BA5C132CCC6}" presName="rootText" presStyleLbl="node2" presStyleIdx="4" presStyleCnt="9" custScaleX="150072" custScaleY="346855" custLinFactNeighborY="-3529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4517FB8-859A-4871-BAC2-E9DCD15FF581}" type="pres">
      <dgm:prSet presAssocID="{E7A3F04C-86A9-4308-A725-7BA5C132CCC6}" presName="rootConnector" presStyleLbl="node2" presStyleIdx="4" presStyleCnt="9"/>
      <dgm:spPr/>
      <dgm:t>
        <a:bodyPr/>
        <a:lstStyle/>
        <a:p>
          <a:pPr rtl="1"/>
          <a:endParaRPr lang="fa-IR"/>
        </a:p>
      </dgm:t>
    </dgm:pt>
    <dgm:pt modelId="{69C2E75D-68CB-43D1-A8FD-2151EEB9C2AE}" type="pres">
      <dgm:prSet presAssocID="{E7A3F04C-86A9-4308-A725-7BA5C132CCC6}" presName="hierChild4" presStyleCnt="0"/>
      <dgm:spPr/>
    </dgm:pt>
    <dgm:pt modelId="{79BE6E61-BDC6-42F7-8FC7-DD70B8EB8AC9}" type="pres">
      <dgm:prSet presAssocID="{E7A3F04C-86A9-4308-A725-7BA5C132CCC6}" presName="hierChild5" presStyleCnt="0"/>
      <dgm:spPr/>
    </dgm:pt>
    <dgm:pt modelId="{13A7A8F5-53EF-440F-9899-A9AF92E57478}" type="pres">
      <dgm:prSet presAssocID="{314F541B-0CB3-4EE0-93E3-DE535663B796}" presName="Name37" presStyleLbl="parChTrans1D2" presStyleIdx="5" presStyleCnt="12"/>
      <dgm:spPr/>
      <dgm:t>
        <a:bodyPr/>
        <a:lstStyle/>
        <a:p>
          <a:pPr rtl="1"/>
          <a:endParaRPr lang="fa-IR"/>
        </a:p>
      </dgm:t>
    </dgm:pt>
    <dgm:pt modelId="{8D94A4CF-662B-4D08-88F6-04697E61613D}" type="pres">
      <dgm:prSet presAssocID="{2636462B-13AE-49F0-99D9-7CDEF20CAEDD}" presName="hierRoot2" presStyleCnt="0">
        <dgm:presLayoutVars>
          <dgm:hierBranch val="init"/>
        </dgm:presLayoutVars>
      </dgm:prSet>
      <dgm:spPr/>
    </dgm:pt>
    <dgm:pt modelId="{B4CFBCEB-4FCB-4728-98F2-32DD22B47277}" type="pres">
      <dgm:prSet presAssocID="{2636462B-13AE-49F0-99D9-7CDEF20CAEDD}" presName="rootComposite" presStyleCnt="0"/>
      <dgm:spPr/>
    </dgm:pt>
    <dgm:pt modelId="{6B169A9F-0D80-4D1F-A71F-76B21D15983C}" type="pres">
      <dgm:prSet presAssocID="{2636462B-13AE-49F0-99D9-7CDEF20CAEDD}" presName="rootText" presStyleLbl="node2" presStyleIdx="5" presStyleCnt="9" custScaleX="150072" custScaleY="346855" custLinFactNeighborY="-3529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6931070C-0E94-45C9-8FFB-9479A38FED25}" type="pres">
      <dgm:prSet presAssocID="{2636462B-13AE-49F0-99D9-7CDEF20CAEDD}" presName="rootConnector" presStyleLbl="node2" presStyleIdx="5" presStyleCnt="9"/>
      <dgm:spPr/>
      <dgm:t>
        <a:bodyPr/>
        <a:lstStyle/>
        <a:p>
          <a:pPr rtl="1"/>
          <a:endParaRPr lang="fa-IR"/>
        </a:p>
      </dgm:t>
    </dgm:pt>
    <dgm:pt modelId="{508B38AA-4E48-4D3E-A1BF-99CEFA44550B}" type="pres">
      <dgm:prSet presAssocID="{2636462B-13AE-49F0-99D9-7CDEF20CAEDD}" presName="hierChild4" presStyleCnt="0"/>
      <dgm:spPr/>
    </dgm:pt>
    <dgm:pt modelId="{762FEE1A-5970-4081-8492-98C98E3EBCF9}" type="pres">
      <dgm:prSet presAssocID="{2636462B-13AE-49F0-99D9-7CDEF20CAEDD}" presName="hierChild5" presStyleCnt="0"/>
      <dgm:spPr/>
    </dgm:pt>
    <dgm:pt modelId="{2BBFC89C-5889-4034-9106-BF51D9E7272C}" type="pres">
      <dgm:prSet presAssocID="{7C65E0A2-266B-46FB-902C-833B52B709D7}" presName="Name37" presStyleLbl="parChTrans1D2" presStyleIdx="6" presStyleCnt="12"/>
      <dgm:spPr/>
      <dgm:t>
        <a:bodyPr/>
        <a:lstStyle/>
        <a:p>
          <a:pPr rtl="1"/>
          <a:endParaRPr lang="fa-IR"/>
        </a:p>
      </dgm:t>
    </dgm:pt>
    <dgm:pt modelId="{36A262D8-71B4-4646-B701-05EB2AA59670}" type="pres">
      <dgm:prSet presAssocID="{0BD22A25-F41D-4FE0-94DE-51130022CDB6}" presName="hierRoot2" presStyleCnt="0">
        <dgm:presLayoutVars>
          <dgm:hierBranch val="init"/>
        </dgm:presLayoutVars>
      </dgm:prSet>
      <dgm:spPr/>
    </dgm:pt>
    <dgm:pt modelId="{AAB981A6-09A6-4A10-B541-D813D8351FF5}" type="pres">
      <dgm:prSet presAssocID="{0BD22A25-F41D-4FE0-94DE-51130022CDB6}" presName="rootComposite" presStyleCnt="0"/>
      <dgm:spPr/>
    </dgm:pt>
    <dgm:pt modelId="{7510BDBB-0F62-4094-9B8E-FA420EDB7571}" type="pres">
      <dgm:prSet presAssocID="{0BD22A25-F41D-4FE0-94DE-51130022CDB6}" presName="rootText" presStyleLbl="node2" presStyleIdx="6" presStyleCnt="9" custScaleX="150072" custScaleY="346855" custLinFactNeighborY="-3529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D13BB38-D5D3-4F64-A908-AC2D475B9465}" type="pres">
      <dgm:prSet presAssocID="{0BD22A25-F41D-4FE0-94DE-51130022CDB6}" presName="rootConnector" presStyleLbl="node2" presStyleIdx="6" presStyleCnt="9"/>
      <dgm:spPr/>
      <dgm:t>
        <a:bodyPr/>
        <a:lstStyle/>
        <a:p>
          <a:pPr rtl="1"/>
          <a:endParaRPr lang="fa-IR"/>
        </a:p>
      </dgm:t>
    </dgm:pt>
    <dgm:pt modelId="{EA5A4A29-7FD4-47FA-9465-7FD595BE8E6C}" type="pres">
      <dgm:prSet presAssocID="{0BD22A25-F41D-4FE0-94DE-51130022CDB6}" presName="hierChild4" presStyleCnt="0"/>
      <dgm:spPr/>
    </dgm:pt>
    <dgm:pt modelId="{C945022F-AF1C-4186-A0FD-12CF12C602ED}" type="pres">
      <dgm:prSet presAssocID="{0BD22A25-F41D-4FE0-94DE-51130022CDB6}" presName="hierChild5" presStyleCnt="0"/>
      <dgm:spPr/>
    </dgm:pt>
    <dgm:pt modelId="{F7CC9A83-1E27-421A-A746-0EC87846F09B}" type="pres">
      <dgm:prSet presAssocID="{C744E78F-C312-41E4-A963-F08EAE50B1C8}" presName="Name37" presStyleLbl="parChTrans1D2" presStyleIdx="7" presStyleCnt="12"/>
      <dgm:spPr/>
      <dgm:t>
        <a:bodyPr/>
        <a:lstStyle/>
        <a:p>
          <a:pPr rtl="1"/>
          <a:endParaRPr lang="fa-IR"/>
        </a:p>
      </dgm:t>
    </dgm:pt>
    <dgm:pt modelId="{E544F170-B5BB-4906-A10A-AD46A2D042C2}" type="pres">
      <dgm:prSet presAssocID="{634D0740-6A31-4D8B-9AE8-2EB559DEB5DD}" presName="hierRoot2" presStyleCnt="0">
        <dgm:presLayoutVars>
          <dgm:hierBranch val="init"/>
        </dgm:presLayoutVars>
      </dgm:prSet>
      <dgm:spPr/>
    </dgm:pt>
    <dgm:pt modelId="{015E1EB3-0BDF-4739-92D6-6CBE696EDB97}" type="pres">
      <dgm:prSet presAssocID="{634D0740-6A31-4D8B-9AE8-2EB559DEB5DD}" presName="rootComposite" presStyleCnt="0"/>
      <dgm:spPr/>
    </dgm:pt>
    <dgm:pt modelId="{30F1D43F-23A4-416C-8464-0ECDB2D12195}" type="pres">
      <dgm:prSet presAssocID="{634D0740-6A31-4D8B-9AE8-2EB559DEB5DD}" presName="rootText" presStyleLbl="node2" presStyleIdx="7" presStyleCnt="9" custScaleX="150072" custScaleY="346855" custLinFactNeighborY="-3529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E8495935-1899-4A7B-9CB1-14A6E30A6C69}" type="pres">
      <dgm:prSet presAssocID="{634D0740-6A31-4D8B-9AE8-2EB559DEB5DD}" presName="rootConnector" presStyleLbl="node2" presStyleIdx="7" presStyleCnt="9"/>
      <dgm:spPr/>
      <dgm:t>
        <a:bodyPr/>
        <a:lstStyle/>
        <a:p>
          <a:pPr rtl="1"/>
          <a:endParaRPr lang="fa-IR"/>
        </a:p>
      </dgm:t>
    </dgm:pt>
    <dgm:pt modelId="{BD30C900-AF50-4541-A2EA-74DA8E40E226}" type="pres">
      <dgm:prSet presAssocID="{634D0740-6A31-4D8B-9AE8-2EB559DEB5DD}" presName="hierChild4" presStyleCnt="0"/>
      <dgm:spPr/>
    </dgm:pt>
    <dgm:pt modelId="{71CD256C-8FEC-4232-A411-A731CCDF1192}" type="pres">
      <dgm:prSet presAssocID="{299536B2-729E-421C-BC3F-6D0F567734E7}" presName="Name37" presStyleLbl="parChTrans1D3" presStyleIdx="0" presStyleCnt="1"/>
      <dgm:spPr/>
      <dgm:t>
        <a:bodyPr/>
        <a:lstStyle/>
        <a:p>
          <a:pPr rtl="1"/>
          <a:endParaRPr lang="fa-IR"/>
        </a:p>
      </dgm:t>
    </dgm:pt>
    <dgm:pt modelId="{C993CEE3-A2C5-4942-BB19-E7D1F125D58E}" type="pres">
      <dgm:prSet presAssocID="{3BFEC6BF-5F0E-46BD-A6FB-7CCA2613D75B}" presName="hierRoot2" presStyleCnt="0">
        <dgm:presLayoutVars>
          <dgm:hierBranch val="init"/>
        </dgm:presLayoutVars>
      </dgm:prSet>
      <dgm:spPr/>
    </dgm:pt>
    <dgm:pt modelId="{1F4F74BE-FDCC-4043-B17D-E631A5BCA56B}" type="pres">
      <dgm:prSet presAssocID="{3BFEC6BF-5F0E-46BD-A6FB-7CCA2613D75B}" presName="rootComposite" presStyleCnt="0"/>
      <dgm:spPr/>
    </dgm:pt>
    <dgm:pt modelId="{4F7B4715-F022-4E69-AA8E-878F967F817C}" type="pres">
      <dgm:prSet presAssocID="{3BFEC6BF-5F0E-46BD-A6FB-7CCA2613D75B}" presName="rootText" presStyleLbl="node3" presStyleIdx="0" presStyleCnt="1" custScaleX="203658" custScaleY="259633" custLinFactNeighborY="-5355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93F91C8-6FC7-4BC6-A8DB-0E5857147512}" type="pres">
      <dgm:prSet presAssocID="{3BFEC6BF-5F0E-46BD-A6FB-7CCA2613D75B}" presName="rootConnector" presStyleLbl="node3" presStyleIdx="0" presStyleCnt="1"/>
      <dgm:spPr/>
      <dgm:t>
        <a:bodyPr/>
        <a:lstStyle/>
        <a:p>
          <a:pPr rtl="1"/>
          <a:endParaRPr lang="fa-IR"/>
        </a:p>
      </dgm:t>
    </dgm:pt>
    <dgm:pt modelId="{5498EB0C-F159-40E1-9835-0A9B0B8EFA11}" type="pres">
      <dgm:prSet presAssocID="{3BFEC6BF-5F0E-46BD-A6FB-7CCA2613D75B}" presName="hierChild4" presStyleCnt="0"/>
      <dgm:spPr/>
    </dgm:pt>
    <dgm:pt modelId="{BEFFE972-01B9-4B84-8EB1-B625689A95DF}" type="pres">
      <dgm:prSet presAssocID="{82969042-5803-4F98-8AAF-01343850D0C8}" presName="Name37" presStyleLbl="parChTrans1D4" presStyleIdx="0" presStyleCnt="3"/>
      <dgm:spPr/>
      <dgm:t>
        <a:bodyPr/>
        <a:lstStyle/>
        <a:p>
          <a:pPr rtl="1"/>
          <a:endParaRPr lang="fa-IR"/>
        </a:p>
      </dgm:t>
    </dgm:pt>
    <dgm:pt modelId="{3BBFC96A-1AF4-487D-AC27-A168AA5D2600}" type="pres">
      <dgm:prSet presAssocID="{5026BEAF-05C7-4219-84AD-A6599FC09BC6}" presName="hierRoot2" presStyleCnt="0">
        <dgm:presLayoutVars>
          <dgm:hierBranch val="init"/>
        </dgm:presLayoutVars>
      </dgm:prSet>
      <dgm:spPr/>
    </dgm:pt>
    <dgm:pt modelId="{A73B2238-5585-4777-AA3E-90393D79C191}" type="pres">
      <dgm:prSet presAssocID="{5026BEAF-05C7-4219-84AD-A6599FC09BC6}" presName="rootComposite" presStyleCnt="0"/>
      <dgm:spPr/>
    </dgm:pt>
    <dgm:pt modelId="{DD873351-C6F8-4B81-9220-C3502D0356A1}" type="pres">
      <dgm:prSet presAssocID="{5026BEAF-05C7-4219-84AD-A6599FC09BC6}" presName="rootText" presStyleLbl="node4" presStyleIdx="0" presStyleCnt="3" custScaleX="205593" custScaleY="155708" custLinFactNeighborY="-5355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F2C8790-7D4B-4B09-A039-5D3D77EB7DAA}" type="pres">
      <dgm:prSet presAssocID="{5026BEAF-05C7-4219-84AD-A6599FC09BC6}" presName="rootConnector" presStyleLbl="node4" presStyleIdx="0" presStyleCnt="3"/>
      <dgm:spPr/>
      <dgm:t>
        <a:bodyPr/>
        <a:lstStyle/>
        <a:p>
          <a:pPr rtl="1"/>
          <a:endParaRPr lang="fa-IR"/>
        </a:p>
      </dgm:t>
    </dgm:pt>
    <dgm:pt modelId="{DC4E079D-906A-47E9-9D54-1063BFE9FAF6}" type="pres">
      <dgm:prSet presAssocID="{5026BEAF-05C7-4219-84AD-A6599FC09BC6}" presName="hierChild4" presStyleCnt="0"/>
      <dgm:spPr/>
    </dgm:pt>
    <dgm:pt modelId="{423EFA17-38E6-41FB-A45D-BC93A6CA3270}" type="pres">
      <dgm:prSet presAssocID="{73AE9D44-ED39-46AE-9627-319026CEDA28}" presName="Name37" presStyleLbl="parChTrans1D4" presStyleIdx="1" presStyleCnt="3"/>
      <dgm:spPr/>
      <dgm:t>
        <a:bodyPr/>
        <a:lstStyle/>
        <a:p>
          <a:pPr rtl="1"/>
          <a:endParaRPr lang="fa-IR"/>
        </a:p>
      </dgm:t>
    </dgm:pt>
    <dgm:pt modelId="{9EDA42B9-7750-466F-992E-58148B679E71}" type="pres">
      <dgm:prSet presAssocID="{C70FCD12-AB09-4D9C-9FF9-12835F1665EC}" presName="hierRoot2" presStyleCnt="0">
        <dgm:presLayoutVars>
          <dgm:hierBranch val="r"/>
        </dgm:presLayoutVars>
      </dgm:prSet>
      <dgm:spPr/>
    </dgm:pt>
    <dgm:pt modelId="{ECFAE129-9E90-4A94-8896-B4F82AC6ABF0}" type="pres">
      <dgm:prSet presAssocID="{C70FCD12-AB09-4D9C-9FF9-12835F1665EC}" presName="rootComposite" presStyleCnt="0"/>
      <dgm:spPr/>
    </dgm:pt>
    <dgm:pt modelId="{F56882A8-B237-4847-9E82-6D9C215C899E}" type="pres">
      <dgm:prSet presAssocID="{C70FCD12-AB09-4D9C-9FF9-12835F1665EC}" presName="rootText" presStyleLbl="node4" presStyleIdx="1" presStyleCnt="3" custScaleX="201696" custScaleY="155708" custLinFactNeighborY="-5355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2B8E85C-A000-48FD-9955-F4E9F259D999}" type="pres">
      <dgm:prSet presAssocID="{C70FCD12-AB09-4D9C-9FF9-12835F1665EC}" presName="rootConnector" presStyleLbl="node4" presStyleIdx="1" presStyleCnt="3"/>
      <dgm:spPr/>
      <dgm:t>
        <a:bodyPr/>
        <a:lstStyle/>
        <a:p>
          <a:pPr rtl="1"/>
          <a:endParaRPr lang="fa-IR"/>
        </a:p>
      </dgm:t>
    </dgm:pt>
    <dgm:pt modelId="{E8CB06F9-475D-4435-8DD7-CB4A91D0800E}" type="pres">
      <dgm:prSet presAssocID="{C70FCD12-AB09-4D9C-9FF9-12835F1665EC}" presName="hierChild4" presStyleCnt="0"/>
      <dgm:spPr/>
    </dgm:pt>
    <dgm:pt modelId="{57299232-E049-4D67-A5F2-BE20FA2C454C}" type="pres">
      <dgm:prSet presAssocID="{73BD9453-74F6-480F-A409-5126A43E386F}" presName="Name50" presStyleLbl="parChTrans1D4" presStyleIdx="2" presStyleCnt="3"/>
      <dgm:spPr/>
      <dgm:t>
        <a:bodyPr/>
        <a:lstStyle/>
        <a:p>
          <a:pPr rtl="1"/>
          <a:endParaRPr lang="fa-IR"/>
        </a:p>
      </dgm:t>
    </dgm:pt>
    <dgm:pt modelId="{447A49D4-4A80-405B-B4F5-97167A1A51AD}" type="pres">
      <dgm:prSet presAssocID="{F501BC23-1985-43C8-802E-DC0EB5C49439}" presName="hierRoot2" presStyleCnt="0">
        <dgm:presLayoutVars>
          <dgm:hierBranch val="init"/>
        </dgm:presLayoutVars>
      </dgm:prSet>
      <dgm:spPr/>
    </dgm:pt>
    <dgm:pt modelId="{0E58EF92-2690-46D0-9052-745BFA8B910E}" type="pres">
      <dgm:prSet presAssocID="{F501BC23-1985-43C8-802E-DC0EB5C49439}" presName="rootComposite" presStyleCnt="0"/>
      <dgm:spPr/>
    </dgm:pt>
    <dgm:pt modelId="{0AB51BB9-425F-4183-ABF8-63792E41465E}" type="pres">
      <dgm:prSet presAssocID="{F501BC23-1985-43C8-802E-DC0EB5C49439}" presName="rootText" presStyleLbl="node4" presStyleIdx="2" presStyleCnt="3" custScaleX="190824" custScaleY="155708" custLinFactNeighborX="-49809" custLinFactNeighborY="-5062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95BB8D71-B1BC-4212-B892-2A8ABF2489EB}" type="pres">
      <dgm:prSet presAssocID="{F501BC23-1985-43C8-802E-DC0EB5C49439}" presName="rootConnector" presStyleLbl="node4" presStyleIdx="2" presStyleCnt="3"/>
      <dgm:spPr/>
      <dgm:t>
        <a:bodyPr/>
        <a:lstStyle/>
        <a:p>
          <a:pPr rtl="1"/>
          <a:endParaRPr lang="fa-IR"/>
        </a:p>
      </dgm:t>
    </dgm:pt>
    <dgm:pt modelId="{C9D40D44-BE61-444F-A710-838444339A74}" type="pres">
      <dgm:prSet presAssocID="{F501BC23-1985-43C8-802E-DC0EB5C49439}" presName="hierChild4" presStyleCnt="0"/>
      <dgm:spPr/>
    </dgm:pt>
    <dgm:pt modelId="{E3AD469D-3C57-4974-8190-73425A44F4E5}" type="pres">
      <dgm:prSet presAssocID="{F501BC23-1985-43C8-802E-DC0EB5C49439}" presName="hierChild5" presStyleCnt="0"/>
      <dgm:spPr/>
    </dgm:pt>
    <dgm:pt modelId="{A7575E65-5E01-4ABC-9419-D7F901BCB84B}" type="pres">
      <dgm:prSet presAssocID="{C70FCD12-AB09-4D9C-9FF9-12835F1665EC}" presName="hierChild5" presStyleCnt="0"/>
      <dgm:spPr/>
    </dgm:pt>
    <dgm:pt modelId="{DBADE802-2B55-4288-8DBA-2D27A0F88B73}" type="pres">
      <dgm:prSet presAssocID="{5026BEAF-05C7-4219-84AD-A6599FC09BC6}" presName="hierChild5" presStyleCnt="0"/>
      <dgm:spPr/>
    </dgm:pt>
    <dgm:pt modelId="{1B4A58D4-8A53-4A0D-A40D-C54FB46833E1}" type="pres">
      <dgm:prSet presAssocID="{3BFEC6BF-5F0E-46BD-A6FB-7CCA2613D75B}" presName="hierChild5" presStyleCnt="0"/>
      <dgm:spPr/>
    </dgm:pt>
    <dgm:pt modelId="{528E03F8-D38F-471C-B5BB-A94C6FE58629}" type="pres">
      <dgm:prSet presAssocID="{634D0740-6A31-4D8B-9AE8-2EB559DEB5DD}" presName="hierChild5" presStyleCnt="0"/>
      <dgm:spPr/>
    </dgm:pt>
    <dgm:pt modelId="{3F57F021-0559-48A0-B806-7C3E74D66642}" type="pres">
      <dgm:prSet presAssocID="{3EA97141-C8EC-46BE-8068-C50671E629DD}" presName="Name37" presStyleLbl="parChTrans1D2" presStyleIdx="8" presStyleCnt="12"/>
      <dgm:spPr/>
      <dgm:t>
        <a:bodyPr/>
        <a:lstStyle/>
        <a:p>
          <a:pPr rtl="1"/>
          <a:endParaRPr lang="fa-IR"/>
        </a:p>
      </dgm:t>
    </dgm:pt>
    <dgm:pt modelId="{5BA096C6-B9F4-440E-839D-51FE1734EFDC}" type="pres">
      <dgm:prSet presAssocID="{16853D09-AC42-4BD3-A48D-E6C429221723}" presName="hierRoot2" presStyleCnt="0">
        <dgm:presLayoutVars>
          <dgm:hierBranch val="init"/>
        </dgm:presLayoutVars>
      </dgm:prSet>
      <dgm:spPr/>
    </dgm:pt>
    <dgm:pt modelId="{BC4B4FE4-2399-444A-984B-F10FF12A0907}" type="pres">
      <dgm:prSet presAssocID="{16853D09-AC42-4BD3-A48D-E6C429221723}" presName="rootComposite" presStyleCnt="0"/>
      <dgm:spPr/>
    </dgm:pt>
    <dgm:pt modelId="{8A05F6FB-3D5D-4707-AA30-3F873145AFDD}" type="pres">
      <dgm:prSet presAssocID="{16853D09-AC42-4BD3-A48D-E6C429221723}" presName="rootText" presStyleLbl="node2" presStyleIdx="8" presStyleCnt="9" custLinFactNeighborY="-3314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E9417A5-616F-49E3-901B-7256751CB1D9}" type="pres">
      <dgm:prSet presAssocID="{16853D09-AC42-4BD3-A48D-E6C429221723}" presName="rootConnector" presStyleLbl="node2" presStyleIdx="8" presStyleCnt="9"/>
      <dgm:spPr/>
      <dgm:t>
        <a:bodyPr/>
        <a:lstStyle/>
        <a:p>
          <a:pPr rtl="1"/>
          <a:endParaRPr lang="fa-IR"/>
        </a:p>
      </dgm:t>
    </dgm:pt>
    <dgm:pt modelId="{BF129963-075A-4278-9C33-664218AD6399}" type="pres">
      <dgm:prSet presAssocID="{16853D09-AC42-4BD3-A48D-E6C429221723}" presName="hierChild4" presStyleCnt="0"/>
      <dgm:spPr/>
    </dgm:pt>
    <dgm:pt modelId="{C604F3F8-9D9D-4C89-8521-F26B693A4EBD}" type="pres">
      <dgm:prSet presAssocID="{16853D09-AC42-4BD3-A48D-E6C429221723}" presName="hierChild5" presStyleCnt="0"/>
      <dgm:spPr/>
    </dgm:pt>
    <dgm:pt modelId="{2B595143-F404-4FCD-986B-8671849423C0}" type="pres">
      <dgm:prSet presAssocID="{AABFADC6-400B-4ED8-85A3-1D14B60CEBB6}" presName="hierChild3" presStyleCnt="0"/>
      <dgm:spPr/>
    </dgm:pt>
    <dgm:pt modelId="{2DCF69DD-87DA-44F3-970B-B1555CFE1AD3}" type="pres">
      <dgm:prSet presAssocID="{E074C71C-D3CD-4515-80BE-7DDC16997921}" presName="Name111" presStyleLbl="parChTrans1D2" presStyleIdx="9" presStyleCnt="12"/>
      <dgm:spPr/>
      <dgm:t>
        <a:bodyPr/>
        <a:lstStyle/>
        <a:p>
          <a:pPr rtl="1"/>
          <a:endParaRPr lang="fa-IR"/>
        </a:p>
      </dgm:t>
    </dgm:pt>
    <dgm:pt modelId="{31A617C3-90A9-4C0D-9C2C-84BDA358AD02}" type="pres">
      <dgm:prSet presAssocID="{473E6F65-C617-46A0-8138-2F3761D70286}" presName="hierRoot3" presStyleCnt="0">
        <dgm:presLayoutVars>
          <dgm:hierBranch val="init"/>
        </dgm:presLayoutVars>
      </dgm:prSet>
      <dgm:spPr/>
    </dgm:pt>
    <dgm:pt modelId="{082D6EA4-C41A-4085-874A-36CDBF2DEF8A}" type="pres">
      <dgm:prSet presAssocID="{473E6F65-C617-46A0-8138-2F3761D70286}" presName="rootComposite3" presStyleCnt="0"/>
      <dgm:spPr/>
    </dgm:pt>
    <dgm:pt modelId="{CB8AC342-2ABF-488A-9F95-3DF0CB01C362}" type="pres">
      <dgm:prSet presAssocID="{473E6F65-C617-46A0-8138-2F3761D70286}" presName="rootText3" presStyleLbl="asst1" presStyleIdx="0" presStyleCnt="3" custScaleX="428272" custScaleY="158755" custLinFactNeighborX="80865" custLinFactNeighborY="-3039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A7803BED-E778-49FA-B7A9-CA00F24F4196}" type="pres">
      <dgm:prSet presAssocID="{473E6F65-C617-46A0-8138-2F3761D70286}" presName="rootConnector3" presStyleLbl="asst1" presStyleIdx="0" presStyleCnt="3"/>
      <dgm:spPr/>
      <dgm:t>
        <a:bodyPr/>
        <a:lstStyle/>
        <a:p>
          <a:pPr rtl="1"/>
          <a:endParaRPr lang="fa-IR"/>
        </a:p>
      </dgm:t>
    </dgm:pt>
    <dgm:pt modelId="{3EBFA876-A93E-41B7-BE23-93B638537E4E}" type="pres">
      <dgm:prSet presAssocID="{473E6F65-C617-46A0-8138-2F3761D70286}" presName="hierChild6" presStyleCnt="0"/>
      <dgm:spPr/>
    </dgm:pt>
    <dgm:pt modelId="{A7C6A37C-43D0-4FF4-A818-3A31EE9F6596}" type="pres">
      <dgm:prSet presAssocID="{473E6F65-C617-46A0-8138-2F3761D70286}" presName="hierChild7" presStyleCnt="0"/>
      <dgm:spPr/>
    </dgm:pt>
    <dgm:pt modelId="{6919CBDC-532B-4214-B3E6-570B462CDA50}" type="pres">
      <dgm:prSet presAssocID="{4E981537-77D0-48AA-AEDD-075F45DFA7F8}" presName="Name111" presStyleLbl="parChTrans1D2" presStyleIdx="10" presStyleCnt="12"/>
      <dgm:spPr/>
      <dgm:t>
        <a:bodyPr/>
        <a:lstStyle/>
        <a:p>
          <a:pPr rtl="1"/>
          <a:endParaRPr lang="fa-IR"/>
        </a:p>
      </dgm:t>
    </dgm:pt>
    <dgm:pt modelId="{68522212-2F69-436A-AFD2-02A1201E6781}" type="pres">
      <dgm:prSet presAssocID="{AE9B20EA-9184-4FBF-BC31-E8005A115627}" presName="hierRoot3" presStyleCnt="0">
        <dgm:presLayoutVars>
          <dgm:hierBranch val="init"/>
        </dgm:presLayoutVars>
      </dgm:prSet>
      <dgm:spPr/>
    </dgm:pt>
    <dgm:pt modelId="{816EEA69-BF0C-4067-9581-F8B809E74544}" type="pres">
      <dgm:prSet presAssocID="{AE9B20EA-9184-4FBF-BC31-E8005A115627}" presName="rootComposite3" presStyleCnt="0"/>
      <dgm:spPr/>
    </dgm:pt>
    <dgm:pt modelId="{C2AA5A33-7B04-41A1-AA2C-7E59D9F194DB}" type="pres">
      <dgm:prSet presAssocID="{AE9B20EA-9184-4FBF-BC31-E8005A115627}" presName="rootText3" presStyleLbl="asst1" presStyleIdx="1" presStyleCnt="3" custScaleX="305224" custScaleY="144294" custLinFactY="49582" custLinFactNeighborX="-69161" custLinFactNeighborY="10000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7042E685-E084-4899-9F55-79C10D308E5F}" type="pres">
      <dgm:prSet presAssocID="{AE9B20EA-9184-4FBF-BC31-E8005A115627}" presName="rootConnector3" presStyleLbl="asst1" presStyleIdx="1" presStyleCnt="3"/>
      <dgm:spPr/>
      <dgm:t>
        <a:bodyPr/>
        <a:lstStyle/>
        <a:p>
          <a:pPr rtl="1"/>
          <a:endParaRPr lang="fa-IR"/>
        </a:p>
      </dgm:t>
    </dgm:pt>
    <dgm:pt modelId="{FED4C018-C9CE-48C5-A182-3AA1D6B0A784}" type="pres">
      <dgm:prSet presAssocID="{AE9B20EA-9184-4FBF-BC31-E8005A115627}" presName="hierChild6" presStyleCnt="0"/>
      <dgm:spPr/>
    </dgm:pt>
    <dgm:pt modelId="{87B2288F-549E-42D1-9220-24F8160D0DD2}" type="pres">
      <dgm:prSet presAssocID="{AE9B20EA-9184-4FBF-BC31-E8005A115627}" presName="hierChild7" presStyleCnt="0"/>
      <dgm:spPr/>
    </dgm:pt>
    <dgm:pt modelId="{A1CE73A5-8E24-4996-9ABB-10540658C451}" type="pres">
      <dgm:prSet presAssocID="{D70C80C4-7781-484E-A6B5-42B62FB111A8}" presName="Name111" presStyleLbl="parChTrans1D2" presStyleIdx="11" presStyleCnt="12"/>
      <dgm:spPr/>
      <dgm:t>
        <a:bodyPr/>
        <a:lstStyle/>
        <a:p>
          <a:pPr rtl="1"/>
          <a:endParaRPr lang="fa-IR"/>
        </a:p>
      </dgm:t>
    </dgm:pt>
    <dgm:pt modelId="{1B6EE9B4-0421-4588-8658-E4D178890965}" type="pres">
      <dgm:prSet presAssocID="{74A0ECBC-3BA9-4D0D-B448-232CD45C11BA}" presName="hierRoot3" presStyleCnt="0">
        <dgm:presLayoutVars>
          <dgm:hierBranch val="init"/>
        </dgm:presLayoutVars>
      </dgm:prSet>
      <dgm:spPr/>
    </dgm:pt>
    <dgm:pt modelId="{8411AFA6-A47F-4CFC-8115-4A4B5D414E8B}" type="pres">
      <dgm:prSet presAssocID="{74A0ECBC-3BA9-4D0D-B448-232CD45C11BA}" presName="rootComposite3" presStyleCnt="0"/>
      <dgm:spPr/>
    </dgm:pt>
    <dgm:pt modelId="{9635D3A0-5724-4201-85D1-1382E67C775D}" type="pres">
      <dgm:prSet presAssocID="{74A0ECBC-3BA9-4D0D-B448-232CD45C11BA}" presName="rootText3" presStyleLbl="asst1" presStyleIdx="2" presStyleCnt="3" custScaleX="290944" custScaleY="167049" custLinFactNeighborX="70860" custLinFactNeighborY="-26306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6CBF211-5E03-4010-AFAA-6B651A33490A}" type="pres">
      <dgm:prSet presAssocID="{74A0ECBC-3BA9-4D0D-B448-232CD45C11BA}" presName="rootConnector3" presStyleLbl="asst1" presStyleIdx="2" presStyleCnt="3"/>
      <dgm:spPr/>
      <dgm:t>
        <a:bodyPr/>
        <a:lstStyle/>
        <a:p>
          <a:pPr rtl="1"/>
          <a:endParaRPr lang="fa-IR"/>
        </a:p>
      </dgm:t>
    </dgm:pt>
    <dgm:pt modelId="{2D33F3F1-4C35-429D-B7AB-FFC1AAE4D994}" type="pres">
      <dgm:prSet presAssocID="{74A0ECBC-3BA9-4D0D-B448-232CD45C11BA}" presName="hierChild6" presStyleCnt="0"/>
      <dgm:spPr/>
    </dgm:pt>
    <dgm:pt modelId="{0A6089E0-CDD5-4A13-A0BF-D526C1FFBD73}" type="pres">
      <dgm:prSet presAssocID="{74A0ECBC-3BA9-4D0D-B448-232CD45C11BA}" presName="hierChild7" presStyleCnt="0"/>
      <dgm:spPr/>
    </dgm:pt>
    <dgm:pt modelId="{6973CFA4-C05E-4FDD-AE8F-CFBDD1F87087}" type="pres">
      <dgm:prSet presAssocID="{261E418E-6F3D-48ED-8F14-7F27915AF4CD}" presName="hierRoot1" presStyleCnt="0">
        <dgm:presLayoutVars>
          <dgm:hierBranch val="init"/>
        </dgm:presLayoutVars>
      </dgm:prSet>
      <dgm:spPr/>
    </dgm:pt>
    <dgm:pt modelId="{1E2295AF-E419-4BB6-A3C3-F8DAF7721CBE}" type="pres">
      <dgm:prSet presAssocID="{261E418E-6F3D-48ED-8F14-7F27915AF4CD}" presName="rootComposite1" presStyleCnt="0"/>
      <dgm:spPr/>
    </dgm:pt>
    <dgm:pt modelId="{2B6B164C-44BE-4DA4-B887-164659735E05}" type="pres">
      <dgm:prSet presAssocID="{261E418E-6F3D-48ED-8F14-7F27915AF4CD}" presName="rootText1" presStyleLbl="node0" presStyleIdx="1" presStyleCnt="2" custScaleX="305224" custScaleY="144294" custLinFactX="90079" custLinFactY="100000" custLinFactNeighborX="100000" custLinFactNeighborY="138028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825976C8-D0E9-436B-8756-97E852723DE7}" type="pres">
      <dgm:prSet presAssocID="{261E418E-6F3D-48ED-8F14-7F27915AF4CD}" presName="rootConnector1" presStyleLbl="asst0" presStyleIdx="0" presStyleCnt="0"/>
      <dgm:spPr/>
      <dgm:t>
        <a:bodyPr/>
        <a:lstStyle/>
        <a:p>
          <a:pPr rtl="1"/>
          <a:endParaRPr lang="fa-IR"/>
        </a:p>
      </dgm:t>
    </dgm:pt>
    <dgm:pt modelId="{140EBFDB-0043-4226-AC13-2E57369D1285}" type="pres">
      <dgm:prSet presAssocID="{261E418E-6F3D-48ED-8F14-7F27915AF4CD}" presName="hierChild2" presStyleCnt="0"/>
      <dgm:spPr/>
    </dgm:pt>
    <dgm:pt modelId="{C20FE797-A8F7-4B6F-B65B-E843E3E5D3CF}" type="pres">
      <dgm:prSet presAssocID="{261E418E-6F3D-48ED-8F14-7F27915AF4CD}" presName="hierChild3" presStyleCnt="0"/>
      <dgm:spPr/>
    </dgm:pt>
  </dgm:ptLst>
  <dgm:cxnLst>
    <dgm:cxn modelId="{86E62F62-3226-4F8D-92E1-59D8E039785E}" srcId="{AABFADC6-400B-4ED8-85A3-1D14B60CEBB6}" destId="{0D1E5196-7938-4CA7-AE79-6F91D012682B}" srcOrd="3" destOrd="0" parTransId="{B7D66964-6319-41CE-A932-6157BB9A3F59}" sibTransId="{9C141FA0-5936-443F-8777-673B435ED1CD}"/>
    <dgm:cxn modelId="{CE0E82E0-8315-4AED-9562-A3609E5ABDC3}" type="presOf" srcId="{F501BC23-1985-43C8-802E-DC0EB5C49439}" destId="{95BB8D71-B1BC-4212-B892-2A8ABF2489EB}" srcOrd="1" destOrd="0" presId="urn:microsoft.com/office/officeart/2005/8/layout/orgChart1"/>
    <dgm:cxn modelId="{B83640B1-996C-4A68-9440-DC720339BF5D}" type="presOf" srcId="{634D0740-6A31-4D8B-9AE8-2EB559DEB5DD}" destId="{E8495935-1899-4A7B-9CB1-14A6E30A6C69}" srcOrd="1" destOrd="0" presId="urn:microsoft.com/office/officeart/2005/8/layout/orgChart1"/>
    <dgm:cxn modelId="{A126AE23-F6F3-4262-A0AB-E3D5076974B3}" type="presOf" srcId="{7B126430-4083-49D4-B493-D07B76863AA4}" destId="{7F5A71FE-AF8E-4D3E-BF10-B76CD317200C}" srcOrd="1" destOrd="0" presId="urn:microsoft.com/office/officeart/2005/8/layout/orgChart1"/>
    <dgm:cxn modelId="{2A7F5D96-58D7-4C86-9276-DA3114E903AB}" type="presOf" srcId="{3BFEC6BF-5F0E-46BD-A6FB-7CCA2613D75B}" destId="{393F91C8-6FC7-4BC6-A8DB-0E5857147512}" srcOrd="1" destOrd="0" presId="urn:microsoft.com/office/officeart/2005/8/layout/orgChart1"/>
    <dgm:cxn modelId="{2FCFDF08-1D37-44EF-BCB6-587CC7488A1A}" type="presOf" srcId="{31864F95-FDAE-4547-A08C-CE4FC7898F50}" destId="{D9E33B14-8799-4C32-AF11-C3327785F5A3}" srcOrd="1" destOrd="0" presId="urn:microsoft.com/office/officeart/2005/8/layout/orgChart1"/>
    <dgm:cxn modelId="{8F5F7C03-D9D3-4BA8-A8C1-3E271579B8D8}" type="presOf" srcId="{B7D66964-6319-41CE-A932-6157BB9A3F59}" destId="{9DACB8C3-0146-4DA6-B64F-28C5F9965964}" srcOrd="0" destOrd="0" presId="urn:microsoft.com/office/officeart/2005/8/layout/orgChart1"/>
    <dgm:cxn modelId="{211F0A2E-892F-4B12-A2B1-A28FA7683127}" type="presOf" srcId="{5ACBAC17-CDBD-4EE1-A2A8-8062B692FCD6}" destId="{CA00F5FD-5C10-4892-A746-0A75E892C04B}" srcOrd="0" destOrd="0" presId="urn:microsoft.com/office/officeart/2005/8/layout/orgChart1"/>
    <dgm:cxn modelId="{590E5743-FD4D-4634-865E-6180929DF335}" type="presOf" srcId="{74A0ECBC-3BA9-4D0D-B448-232CD45C11BA}" destId="{9635D3A0-5724-4201-85D1-1382E67C775D}" srcOrd="0" destOrd="0" presId="urn:microsoft.com/office/officeart/2005/8/layout/orgChart1"/>
    <dgm:cxn modelId="{86385135-20D3-433C-ADC3-A0FC5A194F94}" type="presOf" srcId="{29F60AF0-B5BB-42C9-8337-1DD2CE5B55BF}" destId="{509C43C4-C636-471D-82CF-065BA19478D0}" srcOrd="0" destOrd="0" presId="urn:microsoft.com/office/officeart/2005/8/layout/orgChart1"/>
    <dgm:cxn modelId="{ED636F1F-A056-4473-9270-90C7EC50CEFF}" srcId="{AABFADC6-400B-4ED8-85A3-1D14B60CEBB6}" destId="{2636462B-13AE-49F0-99D9-7CDEF20CAEDD}" srcOrd="8" destOrd="0" parTransId="{314F541B-0CB3-4EE0-93E3-DE535663B796}" sibTransId="{0B9505E5-D241-4252-9934-87B30AC386F7}"/>
    <dgm:cxn modelId="{5391D16C-0C8E-41DF-8A12-AD2D8874AAD7}" type="presOf" srcId="{73AE9D44-ED39-46AE-9627-319026CEDA28}" destId="{423EFA17-38E6-41FB-A45D-BC93A6CA3270}" srcOrd="0" destOrd="0" presId="urn:microsoft.com/office/officeart/2005/8/layout/orgChart1"/>
    <dgm:cxn modelId="{0B416F92-31C3-4C8E-B6C5-CC7B2CCCC419}" type="presOf" srcId="{473E6F65-C617-46A0-8138-2F3761D70286}" destId="{CB8AC342-2ABF-488A-9F95-3DF0CB01C362}" srcOrd="0" destOrd="0" presId="urn:microsoft.com/office/officeart/2005/8/layout/orgChart1"/>
    <dgm:cxn modelId="{1E31ED38-5942-4982-B33D-C007977A10BF}" type="presOf" srcId="{261E418E-6F3D-48ED-8F14-7F27915AF4CD}" destId="{2B6B164C-44BE-4DA4-B887-164659735E05}" srcOrd="0" destOrd="0" presId="urn:microsoft.com/office/officeart/2005/8/layout/orgChart1"/>
    <dgm:cxn modelId="{68711D2F-9E11-4164-B1F2-FEC24512B36B}" type="presOf" srcId="{31864F95-FDAE-4547-A08C-CE4FC7898F50}" destId="{5C424B24-E149-4772-8090-0DAABFD5B57A}" srcOrd="0" destOrd="0" presId="urn:microsoft.com/office/officeart/2005/8/layout/orgChart1"/>
    <dgm:cxn modelId="{9DDEF168-3B14-4636-9A3C-3FBABB511D25}" type="presOf" srcId="{F3B70C80-319A-486C-B1B8-FD12DE989E6A}" destId="{A07EE4E8-9EE2-4195-B206-8A9B9F7807F4}" srcOrd="0" destOrd="0" presId="urn:microsoft.com/office/officeart/2005/8/layout/orgChart1"/>
    <dgm:cxn modelId="{9EC47F23-AE0D-4D09-BF54-E80E174C845A}" type="presOf" srcId="{C70FCD12-AB09-4D9C-9FF9-12835F1665EC}" destId="{02B8E85C-A000-48FD-9955-F4E9F259D999}" srcOrd="1" destOrd="0" presId="urn:microsoft.com/office/officeart/2005/8/layout/orgChart1"/>
    <dgm:cxn modelId="{2C9426FA-FDDA-470C-8DF1-79D3172FC066}" srcId="{AABFADC6-400B-4ED8-85A3-1D14B60CEBB6}" destId="{74A0ECBC-3BA9-4D0D-B448-232CD45C11BA}" srcOrd="2" destOrd="0" parTransId="{D70C80C4-7781-484E-A6B5-42B62FB111A8}" sibTransId="{600B200D-9243-479D-9F45-7D2C8BDA3AFD}"/>
    <dgm:cxn modelId="{5E694B07-CBB8-436E-8872-CFCB4998BBBF}" srcId="{AABFADC6-400B-4ED8-85A3-1D14B60CEBB6}" destId="{634D0740-6A31-4D8B-9AE8-2EB559DEB5DD}" srcOrd="10" destOrd="0" parTransId="{C744E78F-C312-41E4-A963-F08EAE50B1C8}" sibTransId="{1F774C31-984D-4544-BECB-3311A197366E}"/>
    <dgm:cxn modelId="{A0571089-5C49-487C-A31D-810FE16A2AD2}" type="presOf" srcId="{69C023D1-80A7-4C05-94EA-E530373B88D4}" destId="{9E5E1BA2-F40A-42A1-A0BB-5CAA73BC2405}" srcOrd="0" destOrd="0" presId="urn:microsoft.com/office/officeart/2005/8/layout/orgChart1"/>
    <dgm:cxn modelId="{90B61EED-FF74-4D09-8229-D846A3981526}" type="presOf" srcId="{2636462B-13AE-49F0-99D9-7CDEF20CAEDD}" destId="{6B169A9F-0D80-4D1F-A71F-76B21D15983C}" srcOrd="0" destOrd="0" presId="urn:microsoft.com/office/officeart/2005/8/layout/orgChart1"/>
    <dgm:cxn modelId="{BC7B2A9E-3A6F-4368-8FA5-40EB7D68F9ED}" srcId="{AABFADC6-400B-4ED8-85A3-1D14B60CEBB6}" destId="{E7A3F04C-86A9-4308-A725-7BA5C132CCC6}" srcOrd="7" destOrd="0" parTransId="{69C023D1-80A7-4C05-94EA-E530373B88D4}" sibTransId="{951A9A4F-4C20-4F8B-AA83-D1957EC11BDA}"/>
    <dgm:cxn modelId="{B76F6A87-A773-473F-8EC5-82C6D52E33F3}" type="presOf" srcId="{16853D09-AC42-4BD3-A48D-E6C429221723}" destId="{2E9417A5-616F-49E3-901B-7256751CB1D9}" srcOrd="1" destOrd="0" presId="urn:microsoft.com/office/officeart/2005/8/layout/orgChart1"/>
    <dgm:cxn modelId="{F6264DB0-FB5C-454A-A4B9-BBBF8A2C29BD}" type="presOf" srcId="{0D1E5196-7938-4CA7-AE79-6F91D012682B}" destId="{2EF58E87-53D3-4A1A-ACE3-89CDDBA0E74D}" srcOrd="1" destOrd="0" presId="urn:microsoft.com/office/officeart/2005/8/layout/orgChart1"/>
    <dgm:cxn modelId="{428F81B1-CED8-4CA2-82D5-DFCF83760120}" type="presOf" srcId="{73BD9453-74F6-480F-A409-5126A43E386F}" destId="{57299232-E049-4D67-A5F2-BE20FA2C454C}" srcOrd="0" destOrd="0" presId="urn:microsoft.com/office/officeart/2005/8/layout/orgChart1"/>
    <dgm:cxn modelId="{E6070EDA-9010-4081-8CE9-B08261317877}" type="presOf" srcId="{E7A3F04C-86A9-4308-A725-7BA5C132CCC6}" destId="{BCB51717-3930-497C-BAEA-CED6D96BDA8F}" srcOrd="0" destOrd="0" presId="urn:microsoft.com/office/officeart/2005/8/layout/orgChart1"/>
    <dgm:cxn modelId="{3826135A-A72F-4F73-B89A-A443D7340458}" type="presOf" srcId="{59D578D5-9C52-4F05-BFFC-38917BF304D8}" destId="{EE7FFBB5-7141-4B98-AFED-29190181E1F4}" srcOrd="0" destOrd="0" presId="urn:microsoft.com/office/officeart/2005/8/layout/orgChart1"/>
    <dgm:cxn modelId="{5E6C05BE-9908-4B19-9F77-875BEDCC2280}" type="presOf" srcId="{0D1E5196-7938-4CA7-AE79-6F91D012682B}" destId="{3C46348B-98E5-42DC-9D0F-422E04981259}" srcOrd="0" destOrd="0" presId="urn:microsoft.com/office/officeart/2005/8/layout/orgChart1"/>
    <dgm:cxn modelId="{2A89BEB1-ED2E-48FE-9211-5C81A29F7DFC}" type="presOf" srcId="{AABFADC6-400B-4ED8-85A3-1D14B60CEBB6}" destId="{2727EE44-BB99-4C9B-85A3-075E747A686C}" srcOrd="0" destOrd="0" presId="urn:microsoft.com/office/officeart/2005/8/layout/orgChart1"/>
    <dgm:cxn modelId="{AC809B21-6F9E-4633-8C90-157A0CC42519}" srcId="{AABFADC6-400B-4ED8-85A3-1D14B60CEBB6}" destId="{AE9B20EA-9184-4FBF-BC31-E8005A115627}" srcOrd="1" destOrd="0" parTransId="{4E981537-77D0-48AA-AEDD-075F45DFA7F8}" sibTransId="{1D3CFB42-6014-476B-BEB5-8BF5746C07EC}"/>
    <dgm:cxn modelId="{5C05272C-7AC0-4969-9877-8BD9FFB8CD7D}" srcId="{AABFADC6-400B-4ED8-85A3-1D14B60CEBB6}" destId="{7B126430-4083-49D4-B493-D07B76863AA4}" srcOrd="6" destOrd="0" parTransId="{BA0C4D8D-EBEA-478F-AA8B-C847F50955DD}" sibTransId="{B112A201-7F3E-4A0A-AC27-90D45DC15607}"/>
    <dgm:cxn modelId="{F93B9A79-163B-48FE-AD2D-2BCB3C33FA68}" type="presOf" srcId="{5026BEAF-05C7-4219-84AD-A6599FC09BC6}" destId="{FF2C8790-7D4B-4B09-A039-5D3D77EB7DAA}" srcOrd="1" destOrd="0" presId="urn:microsoft.com/office/officeart/2005/8/layout/orgChart1"/>
    <dgm:cxn modelId="{836F91D2-3D4E-4092-BF61-80F4E4C075A6}" type="presOf" srcId="{5ACBAC17-CDBD-4EE1-A2A8-8062B692FCD6}" destId="{E5E664D1-9D86-41B5-888C-6EB3202E1B85}" srcOrd="1" destOrd="0" presId="urn:microsoft.com/office/officeart/2005/8/layout/orgChart1"/>
    <dgm:cxn modelId="{1C66AC8A-E618-4384-A31E-D79497DF1546}" type="presOf" srcId="{C70FCD12-AB09-4D9C-9FF9-12835F1665EC}" destId="{F56882A8-B237-4847-9E82-6D9C215C899E}" srcOrd="0" destOrd="0" presId="urn:microsoft.com/office/officeart/2005/8/layout/orgChart1"/>
    <dgm:cxn modelId="{EF843660-1AA6-4D20-BC0E-D8EE0F07B557}" srcId="{AABFADC6-400B-4ED8-85A3-1D14B60CEBB6}" destId="{473E6F65-C617-46A0-8138-2F3761D70286}" srcOrd="0" destOrd="0" parTransId="{E074C71C-D3CD-4515-80BE-7DDC16997921}" sibTransId="{AFED061B-89DF-46A8-A19C-5A4EFF980D3E}"/>
    <dgm:cxn modelId="{D98DF8FD-5F55-44DD-B185-CAFF88E5177B}" type="presOf" srcId="{E074C71C-D3CD-4515-80BE-7DDC16997921}" destId="{2DCF69DD-87DA-44F3-970B-B1555CFE1AD3}" srcOrd="0" destOrd="0" presId="urn:microsoft.com/office/officeart/2005/8/layout/orgChart1"/>
    <dgm:cxn modelId="{9E9E616A-7B72-45A3-B690-625BBCFC36D2}" type="presOf" srcId="{E7A3F04C-86A9-4308-A725-7BA5C132CCC6}" destId="{A4517FB8-859A-4871-BAC2-E9DCD15FF581}" srcOrd="1" destOrd="0" presId="urn:microsoft.com/office/officeart/2005/8/layout/orgChart1"/>
    <dgm:cxn modelId="{0AC2F8CD-8651-4E1E-8FDC-DBBC17266E7F}" type="presOf" srcId="{0BD22A25-F41D-4FE0-94DE-51130022CDB6}" destId="{7510BDBB-0F62-4094-9B8E-FA420EDB7571}" srcOrd="0" destOrd="0" presId="urn:microsoft.com/office/officeart/2005/8/layout/orgChart1"/>
    <dgm:cxn modelId="{9AB48EE6-B252-430A-B4D2-4902066EC8DA}" type="presOf" srcId="{5026BEAF-05C7-4219-84AD-A6599FC09BC6}" destId="{DD873351-C6F8-4B81-9220-C3502D0356A1}" srcOrd="0" destOrd="0" presId="urn:microsoft.com/office/officeart/2005/8/layout/orgChart1"/>
    <dgm:cxn modelId="{8AD9D007-84B0-4C7F-93DA-628402B94B7E}" type="presOf" srcId="{D70C80C4-7781-484E-A6B5-42B62FB111A8}" destId="{A1CE73A5-8E24-4996-9ABB-10540658C451}" srcOrd="0" destOrd="0" presId="urn:microsoft.com/office/officeart/2005/8/layout/orgChart1"/>
    <dgm:cxn modelId="{0A68A3E7-40A9-42B1-B0BF-B73DBFE1B0F1}" type="presOf" srcId="{AE9B20EA-9184-4FBF-BC31-E8005A115627}" destId="{7042E685-E084-4899-9F55-79C10D308E5F}" srcOrd="1" destOrd="0" presId="urn:microsoft.com/office/officeart/2005/8/layout/orgChart1"/>
    <dgm:cxn modelId="{25C0ED3A-EFA1-43D5-8B96-40019F3AA664}" type="presOf" srcId="{299536B2-729E-421C-BC3F-6D0F567734E7}" destId="{71CD256C-8FEC-4232-A411-A731CCDF1192}" srcOrd="0" destOrd="0" presId="urn:microsoft.com/office/officeart/2005/8/layout/orgChart1"/>
    <dgm:cxn modelId="{4940DEEE-A03F-47D0-BCFB-E4969A872BB4}" srcId="{634D0740-6A31-4D8B-9AE8-2EB559DEB5DD}" destId="{3BFEC6BF-5F0E-46BD-A6FB-7CCA2613D75B}" srcOrd="0" destOrd="0" parTransId="{299536B2-729E-421C-BC3F-6D0F567734E7}" sibTransId="{5FD104FC-465B-451E-A643-24655F2747A4}"/>
    <dgm:cxn modelId="{27A4991F-33C2-4D92-8E10-BE8CD84C897A}" type="presOf" srcId="{3EA97141-C8EC-46BE-8068-C50671E629DD}" destId="{3F57F021-0559-48A0-B806-7C3E74D66642}" srcOrd="0" destOrd="0" presId="urn:microsoft.com/office/officeart/2005/8/layout/orgChart1"/>
    <dgm:cxn modelId="{985C9C10-EBF7-42C6-A59B-46ADCA00CE69}" type="presOf" srcId="{4E981537-77D0-48AA-AEDD-075F45DFA7F8}" destId="{6919CBDC-532B-4214-B3E6-570B462CDA50}" srcOrd="0" destOrd="0" presId="urn:microsoft.com/office/officeart/2005/8/layout/orgChart1"/>
    <dgm:cxn modelId="{CFF8A201-193F-4A48-ABB7-5CAA1C89C31C}" type="presOf" srcId="{C744E78F-C312-41E4-A963-F08EAE50B1C8}" destId="{F7CC9A83-1E27-421A-A746-0EC87846F09B}" srcOrd="0" destOrd="0" presId="urn:microsoft.com/office/officeart/2005/8/layout/orgChart1"/>
    <dgm:cxn modelId="{262A7C58-E69D-4A37-BD56-A77098E0808D}" srcId="{5026BEAF-05C7-4219-84AD-A6599FC09BC6}" destId="{C70FCD12-AB09-4D9C-9FF9-12835F1665EC}" srcOrd="0" destOrd="0" parTransId="{73AE9D44-ED39-46AE-9627-319026CEDA28}" sibTransId="{7C1CDF2E-FFF8-4427-B95D-036FB805521D}"/>
    <dgm:cxn modelId="{7F37622A-EA19-418D-93E9-757660FBA625}" type="presOf" srcId="{3BFEC6BF-5F0E-46BD-A6FB-7CCA2613D75B}" destId="{4F7B4715-F022-4E69-AA8E-878F967F817C}" srcOrd="0" destOrd="0" presId="urn:microsoft.com/office/officeart/2005/8/layout/orgChart1"/>
    <dgm:cxn modelId="{3B4DE152-D598-4609-A34C-6361DBAACEDD}" srcId="{AABFADC6-400B-4ED8-85A3-1D14B60CEBB6}" destId="{0BD22A25-F41D-4FE0-94DE-51130022CDB6}" srcOrd="9" destOrd="0" parTransId="{7C65E0A2-266B-46FB-902C-833B52B709D7}" sibTransId="{1F3C03D5-123E-4167-A456-88A27270FA63}"/>
    <dgm:cxn modelId="{4F19A441-9DC3-4911-B95B-B8CFE0519661}" type="presOf" srcId="{F501BC23-1985-43C8-802E-DC0EB5C49439}" destId="{0AB51BB9-425F-4183-ABF8-63792E41465E}" srcOrd="0" destOrd="0" presId="urn:microsoft.com/office/officeart/2005/8/layout/orgChart1"/>
    <dgm:cxn modelId="{07FCFAE6-DE3E-4688-AF17-B869063D3A69}" srcId="{3BFEC6BF-5F0E-46BD-A6FB-7CCA2613D75B}" destId="{5026BEAF-05C7-4219-84AD-A6599FC09BC6}" srcOrd="0" destOrd="0" parTransId="{82969042-5803-4F98-8AAF-01343850D0C8}" sibTransId="{BFD3B63E-70B6-4AD8-BCCB-CDE3F0BEC839}"/>
    <dgm:cxn modelId="{F0E5EF67-60D2-48AA-9C63-D3ACB1CA4857}" type="presOf" srcId="{7C65E0A2-266B-46FB-902C-833B52B709D7}" destId="{2BBFC89C-5889-4034-9106-BF51D9E7272C}" srcOrd="0" destOrd="0" presId="urn:microsoft.com/office/officeart/2005/8/layout/orgChart1"/>
    <dgm:cxn modelId="{64D00BF7-0265-4AA2-8C95-F1C1327A7ED8}" type="presOf" srcId="{634D0740-6A31-4D8B-9AE8-2EB559DEB5DD}" destId="{30F1D43F-23A4-416C-8464-0ECDB2D12195}" srcOrd="0" destOrd="0" presId="urn:microsoft.com/office/officeart/2005/8/layout/orgChart1"/>
    <dgm:cxn modelId="{351474B8-0E4E-41A9-9392-FD42D92BA693}" type="presOf" srcId="{BA0C4D8D-EBEA-478F-AA8B-C847F50955DD}" destId="{BA378DE2-6668-4EB0-A088-46334300DDD2}" srcOrd="0" destOrd="0" presId="urn:microsoft.com/office/officeart/2005/8/layout/orgChart1"/>
    <dgm:cxn modelId="{60CC969D-B990-48EC-9BB6-ED808AF4317C}" type="presOf" srcId="{AE9B20EA-9184-4FBF-BC31-E8005A115627}" destId="{C2AA5A33-7B04-41A1-AA2C-7E59D9F194DB}" srcOrd="0" destOrd="0" presId="urn:microsoft.com/office/officeart/2005/8/layout/orgChart1"/>
    <dgm:cxn modelId="{5F867820-01AB-466C-92C6-FD1C70E61E6E}" type="presOf" srcId="{261E418E-6F3D-48ED-8F14-7F27915AF4CD}" destId="{825976C8-D0E9-436B-8756-97E852723DE7}" srcOrd="1" destOrd="0" presId="urn:microsoft.com/office/officeart/2005/8/layout/orgChart1"/>
    <dgm:cxn modelId="{5B9A474E-7C01-4591-87BD-E3487D0A4918}" type="presOf" srcId="{16853D09-AC42-4BD3-A48D-E6C429221723}" destId="{8A05F6FB-3D5D-4707-AA30-3F873145AFDD}" srcOrd="0" destOrd="0" presId="urn:microsoft.com/office/officeart/2005/8/layout/orgChart1"/>
    <dgm:cxn modelId="{13083B15-DDEA-4E75-B056-F0D9FFC4A0C3}" type="presOf" srcId="{AABFADC6-400B-4ED8-85A3-1D14B60CEBB6}" destId="{1F9F9378-18A4-4952-BCCC-3A2BC352DEB9}" srcOrd="1" destOrd="0" presId="urn:microsoft.com/office/officeart/2005/8/layout/orgChart1"/>
    <dgm:cxn modelId="{5A41EAE4-2E06-429A-9811-7B81D3C695C7}" srcId="{29F60AF0-B5BB-42C9-8337-1DD2CE5B55BF}" destId="{261E418E-6F3D-48ED-8F14-7F27915AF4CD}" srcOrd="1" destOrd="0" parTransId="{79097D9D-8C5D-436A-88CF-EF0ABAF5536F}" sibTransId="{B32C0AE6-BC45-4B02-B5FE-26A4CC3C9E73}"/>
    <dgm:cxn modelId="{E8548208-8C3A-4338-AB1D-2CD4BCE3EAE7}" type="presOf" srcId="{314F541B-0CB3-4EE0-93E3-DE535663B796}" destId="{13A7A8F5-53EF-440F-9899-A9AF92E57478}" srcOrd="0" destOrd="0" presId="urn:microsoft.com/office/officeart/2005/8/layout/orgChart1"/>
    <dgm:cxn modelId="{7F226494-34E5-41D6-8A14-7B6E040C61AF}" type="presOf" srcId="{2636462B-13AE-49F0-99D9-7CDEF20CAEDD}" destId="{6931070C-0E94-45C9-8FFB-9479A38FED25}" srcOrd="1" destOrd="0" presId="urn:microsoft.com/office/officeart/2005/8/layout/orgChart1"/>
    <dgm:cxn modelId="{D2D02829-3E04-4B5E-93F3-3C9D70C952E5}" type="presOf" srcId="{82969042-5803-4F98-8AAF-01343850D0C8}" destId="{BEFFE972-01B9-4B84-8EB1-B625689A95DF}" srcOrd="0" destOrd="0" presId="urn:microsoft.com/office/officeart/2005/8/layout/orgChart1"/>
    <dgm:cxn modelId="{9B2FE241-2E89-4C54-9891-78074F4180CD}" type="presOf" srcId="{74A0ECBC-3BA9-4D0D-B448-232CD45C11BA}" destId="{16CBF211-5E03-4010-AFAA-6B651A33490A}" srcOrd="1" destOrd="0" presId="urn:microsoft.com/office/officeart/2005/8/layout/orgChart1"/>
    <dgm:cxn modelId="{AB4579DD-0CDE-420A-ABD2-21B6C497D7F9}" type="presOf" srcId="{473E6F65-C617-46A0-8138-2F3761D70286}" destId="{A7803BED-E778-49FA-B7A9-CA00F24F4196}" srcOrd="1" destOrd="0" presId="urn:microsoft.com/office/officeart/2005/8/layout/orgChart1"/>
    <dgm:cxn modelId="{33BA2E08-5083-4C41-BA3C-829A317E96BF}" type="presOf" srcId="{7B126430-4083-49D4-B493-D07B76863AA4}" destId="{767FA98B-A284-47A1-BF32-E2B582B65D89}" srcOrd="0" destOrd="0" presId="urn:microsoft.com/office/officeart/2005/8/layout/orgChart1"/>
    <dgm:cxn modelId="{F95B3A00-0A9E-47CC-9A8C-B116DC04308B}" type="presOf" srcId="{0BD22A25-F41D-4FE0-94DE-51130022CDB6}" destId="{AD13BB38-D5D3-4F64-A908-AC2D475B9465}" srcOrd="1" destOrd="0" presId="urn:microsoft.com/office/officeart/2005/8/layout/orgChart1"/>
    <dgm:cxn modelId="{D9BD6F6B-0657-44E7-B746-47755B5E224A}" srcId="{AABFADC6-400B-4ED8-85A3-1D14B60CEBB6}" destId="{31864F95-FDAE-4547-A08C-CE4FC7898F50}" srcOrd="5" destOrd="0" parTransId="{F3B70C80-319A-486C-B1B8-FD12DE989E6A}" sibTransId="{EDF16FF1-15CA-43E2-8F38-1AD71E97DF3D}"/>
    <dgm:cxn modelId="{11C972D5-4B07-46B5-9170-70A24041149E}" srcId="{29F60AF0-B5BB-42C9-8337-1DD2CE5B55BF}" destId="{AABFADC6-400B-4ED8-85A3-1D14B60CEBB6}" srcOrd="0" destOrd="0" parTransId="{5DCEDB66-2B65-4380-BF85-4326E3C2040F}" sibTransId="{88B80B59-9E62-451D-883F-35DDA04819E8}"/>
    <dgm:cxn modelId="{1973F9A5-3F4F-4B32-99F7-E10E5454C7FF}" srcId="{C70FCD12-AB09-4D9C-9FF9-12835F1665EC}" destId="{F501BC23-1985-43C8-802E-DC0EB5C49439}" srcOrd="0" destOrd="0" parTransId="{73BD9453-74F6-480F-A409-5126A43E386F}" sibTransId="{3CD5DA75-31C4-4DCC-A646-FE708E321320}"/>
    <dgm:cxn modelId="{27832083-8B24-4115-B095-42189F624273}" srcId="{AABFADC6-400B-4ED8-85A3-1D14B60CEBB6}" destId="{16853D09-AC42-4BD3-A48D-E6C429221723}" srcOrd="11" destOrd="0" parTransId="{3EA97141-C8EC-46BE-8068-C50671E629DD}" sibTransId="{C1FB9D0F-3196-4AC7-A833-9AA097160C48}"/>
    <dgm:cxn modelId="{AB246448-DBF0-47B4-87F9-5D25BADE7F3A}" srcId="{AABFADC6-400B-4ED8-85A3-1D14B60CEBB6}" destId="{5ACBAC17-CDBD-4EE1-A2A8-8062B692FCD6}" srcOrd="4" destOrd="0" parTransId="{59D578D5-9C52-4F05-BFFC-38917BF304D8}" sibTransId="{10A62EEB-6229-4BFD-84C7-3A150B18C7EC}"/>
    <dgm:cxn modelId="{B10B94CA-2F0F-47EC-B1ED-8E85EC4414D5}" type="presParOf" srcId="{509C43C4-C636-471D-82CF-065BA19478D0}" destId="{3B28DABE-A133-4F39-BD57-44F0EEA7DF7B}" srcOrd="0" destOrd="0" presId="urn:microsoft.com/office/officeart/2005/8/layout/orgChart1"/>
    <dgm:cxn modelId="{605F4B17-DB17-4549-B069-7E6AAFA37258}" type="presParOf" srcId="{3B28DABE-A133-4F39-BD57-44F0EEA7DF7B}" destId="{88CB414C-4C2F-4AF3-A0B8-3D0A1E9782EB}" srcOrd="0" destOrd="0" presId="urn:microsoft.com/office/officeart/2005/8/layout/orgChart1"/>
    <dgm:cxn modelId="{AC576A4B-B4B0-4F5C-BFBE-3FC33D096A8A}" type="presParOf" srcId="{88CB414C-4C2F-4AF3-A0B8-3D0A1E9782EB}" destId="{2727EE44-BB99-4C9B-85A3-075E747A686C}" srcOrd="0" destOrd="0" presId="urn:microsoft.com/office/officeart/2005/8/layout/orgChart1"/>
    <dgm:cxn modelId="{0816252E-E57A-4AD3-9AE4-CC0C12A687A0}" type="presParOf" srcId="{88CB414C-4C2F-4AF3-A0B8-3D0A1E9782EB}" destId="{1F9F9378-18A4-4952-BCCC-3A2BC352DEB9}" srcOrd="1" destOrd="0" presId="urn:microsoft.com/office/officeart/2005/8/layout/orgChart1"/>
    <dgm:cxn modelId="{9C8CC4CC-9531-4B29-BEA7-1E0D5DC060BF}" type="presParOf" srcId="{3B28DABE-A133-4F39-BD57-44F0EEA7DF7B}" destId="{7B00D796-9D97-4F3E-9286-4065229BBA83}" srcOrd="1" destOrd="0" presId="urn:microsoft.com/office/officeart/2005/8/layout/orgChart1"/>
    <dgm:cxn modelId="{B026EB52-23A3-43AC-955A-EBA368A470D8}" type="presParOf" srcId="{7B00D796-9D97-4F3E-9286-4065229BBA83}" destId="{9DACB8C3-0146-4DA6-B64F-28C5F9965964}" srcOrd="0" destOrd="0" presId="urn:microsoft.com/office/officeart/2005/8/layout/orgChart1"/>
    <dgm:cxn modelId="{3483F77A-CA9B-46BB-8905-ADED6163DC1C}" type="presParOf" srcId="{7B00D796-9D97-4F3E-9286-4065229BBA83}" destId="{D58BEA27-4797-461A-BC29-C95A3FACB142}" srcOrd="1" destOrd="0" presId="urn:microsoft.com/office/officeart/2005/8/layout/orgChart1"/>
    <dgm:cxn modelId="{72A19009-C102-47F0-B4CE-9E451DBD921C}" type="presParOf" srcId="{D58BEA27-4797-461A-BC29-C95A3FACB142}" destId="{F908D8CF-9E71-4268-8E95-191BACAD483D}" srcOrd="0" destOrd="0" presId="urn:microsoft.com/office/officeart/2005/8/layout/orgChart1"/>
    <dgm:cxn modelId="{26F0DF8C-A313-432D-BFC2-7370324A91F7}" type="presParOf" srcId="{F908D8CF-9E71-4268-8E95-191BACAD483D}" destId="{3C46348B-98E5-42DC-9D0F-422E04981259}" srcOrd="0" destOrd="0" presId="urn:microsoft.com/office/officeart/2005/8/layout/orgChart1"/>
    <dgm:cxn modelId="{2F9968DB-8411-4B06-A9D2-CCFFB71A53A6}" type="presParOf" srcId="{F908D8CF-9E71-4268-8E95-191BACAD483D}" destId="{2EF58E87-53D3-4A1A-ACE3-89CDDBA0E74D}" srcOrd="1" destOrd="0" presId="urn:microsoft.com/office/officeart/2005/8/layout/orgChart1"/>
    <dgm:cxn modelId="{894C5E0C-D5B9-4578-8219-0B41501FDB9B}" type="presParOf" srcId="{D58BEA27-4797-461A-BC29-C95A3FACB142}" destId="{19B74ACA-D7FC-4889-A10D-E4D50F365122}" srcOrd="1" destOrd="0" presId="urn:microsoft.com/office/officeart/2005/8/layout/orgChart1"/>
    <dgm:cxn modelId="{1F191158-0B0C-4FD0-A8DB-42B75A08E380}" type="presParOf" srcId="{D58BEA27-4797-461A-BC29-C95A3FACB142}" destId="{B90BC9EB-C5A7-4EDA-839B-435C55571EB9}" srcOrd="2" destOrd="0" presId="urn:microsoft.com/office/officeart/2005/8/layout/orgChart1"/>
    <dgm:cxn modelId="{F4A2BCB9-6F7F-4F1E-9615-920897EA41BC}" type="presParOf" srcId="{7B00D796-9D97-4F3E-9286-4065229BBA83}" destId="{EE7FFBB5-7141-4B98-AFED-29190181E1F4}" srcOrd="2" destOrd="0" presId="urn:microsoft.com/office/officeart/2005/8/layout/orgChart1"/>
    <dgm:cxn modelId="{ABD1327E-0339-49C6-AD4D-C1DE5B4BD91E}" type="presParOf" srcId="{7B00D796-9D97-4F3E-9286-4065229BBA83}" destId="{1D390D62-7878-4A51-B7A4-72694B7DC954}" srcOrd="3" destOrd="0" presId="urn:microsoft.com/office/officeart/2005/8/layout/orgChart1"/>
    <dgm:cxn modelId="{3C2E8384-371E-4D46-A2A3-7C72CEDBEB59}" type="presParOf" srcId="{1D390D62-7878-4A51-B7A4-72694B7DC954}" destId="{41EE0607-698D-4EE9-BA2B-CBACB7858ED4}" srcOrd="0" destOrd="0" presId="urn:microsoft.com/office/officeart/2005/8/layout/orgChart1"/>
    <dgm:cxn modelId="{E8E57995-7682-4142-985D-C6DD01B30253}" type="presParOf" srcId="{41EE0607-698D-4EE9-BA2B-CBACB7858ED4}" destId="{CA00F5FD-5C10-4892-A746-0A75E892C04B}" srcOrd="0" destOrd="0" presId="urn:microsoft.com/office/officeart/2005/8/layout/orgChart1"/>
    <dgm:cxn modelId="{A87199B7-6A5F-4170-B1EC-E939AFCF257E}" type="presParOf" srcId="{41EE0607-698D-4EE9-BA2B-CBACB7858ED4}" destId="{E5E664D1-9D86-41B5-888C-6EB3202E1B85}" srcOrd="1" destOrd="0" presId="urn:microsoft.com/office/officeart/2005/8/layout/orgChart1"/>
    <dgm:cxn modelId="{70F76178-96B9-4209-831C-B3187A42D217}" type="presParOf" srcId="{1D390D62-7878-4A51-B7A4-72694B7DC954}" destId="{B52B647F-1519-4050-92E7-FFC0398D582B}" srcOrd="1" destOrd="0" presId="urn:microsoft.com/office/officeart/2005/8/layout/orgChart1"/>
    <dgm:cxn modelId="{EDB63D19-EBB1-48D5-AA88-969700384C7F}" type="presParOf" srcId="{1D390D62-7878-4A51-B7A4-72694B7DC954}" destId="{2A35D5F7-2876-4C14-B2DC-F3B8A52D2499}" srcOrd="2" destOrd="0" presId="urn:microsoft.com/office/officeart/2005/8/layout/orgChart1"/>
    <dgm:cxn modelId="{53391CD5-2B08-4981-AA2D-B15713BC99B0}" type="presParOf" srcId="{7B00D796-9D97-4F3E-9286-4065229BBA83}" destId="{A07EE4E8-9EE2-4195-B206-8A9B9F7807F4}" srcOrd="4" destOrd="0" presId="urn:microsoft.com/office/officeart/2005/8/layout/orgChart1"/>
    <dgm:cxn modelId="{A7DC1BA9-EEBB-4FAB-8A7F-C17613352EC7}" type="presParOf" srcId="{7B00D796-9D97-4F3E-9286-4065229BBA83}" destId="{938C6505-846D-4C6F-BAEB-9DE1168A91BD}" srcOrd="5" destOrd="0" presId="urn:microsoft.com/office/officeart/2005/8/layout/orgChart1"/>
    <dgm:cxn modelId="{C4B67885-C49D-4ABC-80C0-E9702BBB125C}" type="presParOf" srcId="{938C6505-846D-4C6F-BAEB-9DE1168A91BD}" destId="{0BC6AD53-E680-4880-9D7D-716700EA3DCD}" srcOrd="0" destOrd="0" presId="urn:microsoft.com/office/officeart/2005/8/layout/orgChart1"/>
    <dgm:cxn modelId="{EABB47A8-750C-47BB-9C33-40F1BC505FF4}" type="presParOf" srcId="{0BC6AD53-E680-4880-9D7D-716700EA3DCD}" destId="{5C424B24-E149-4772-8090-0DAABFD5B57A}" srcOrd="0" destOrd="0" presId="urn:microsoft.com/office/officeart/2005/8/layout/orgChart1"/>
    <dgm:cxn modelId="{59110DC6-5EE3-4A55-90DE-38A53C424E54}" type="presParOf" srcId="{0BC6AD53-E680-4880-9D7D-716700EA3DCD}" destId="{D9E33B14-8799-4C32-AF11-C3327785F5A3}" srcOrd="1" destOrd="0" presId="urn:microsoft.com/office/officeart/2005/8/layout/orgChart1"/>
    <dgm:cxn modelId="{C8A90A75-B51D-4C5F-9A99-D520DAF2DB2C}" type="presParOf" srcId="{938C6505-846D-4C6F-BAEB-9DE1168A91BD}" destId="{107F3B3B-2507-4416-A086-C677E3BAEE69}" srcOrd="1" destOrd="0" presId="urn:microsoft.com/office/officeart/2005/8/layout/orgChart1"/>
    <dgm:cxn modelId="{DA8A460E-F81C-43DB-967C-AC77F1D7A99C}" type="presParOf" srcId="{938C6505-846D-4C6F-BAEB-9DE1168A91BD}" destId="{85AA6055-3371-4300-AB87-BDD8531DCBDC}" srcOrd="2" destOrd="0" presId="urn:microsoft.com/office/officeart/2005/8/layout/orgChart1"/>
    <dgm:cxn modelId="{953001CA-C681-45AE-A160-5A34015B1B30}" type="presParOf" srcId="{7B00D796-9D97-4F3E-9286-4065229BBA83}" destId="{BA378DE2-6668-4EB0-A088-46334300DDD2}" srcOrd="6" destOrd="0" presId="urn:microsoft.com/office/officeart/2005/8/layout/orgChart1"/>
    <dgm:cxn modelId="{AB3E3BC9-B371-44BB-B36E-E110B6DB04E8}" type="presParOf" srcId="{7B00D796-9D97-4F3E-9286-4065229BBA83}" destId="{B9D16DC3-A50B-49B3-BB9A-99F8537949B8}" srcOrd="7" destOrd="0" presId="urn:microsoft.com/office/officeart/2005/8/layout/orgChart1"/>
    <dgm:cxn modelId="{51FD4CC1-DA41-4BDC-A95A-F91B74EC2E7F}" type="presParOf" srcId="{B9D16DC3-A50B-49B3-BB9A-99F8537949B8}" destId="{ED95CE53-AB9E-4346-930C-3D5F6E64F0EF}" srcOrd="0" destOrd="0" presId="urn:microsoft.com/office/officeart/2005/8/layout/orgChart1"/>
    <dgm:cxn modelId="{2917722C-5344-4EF8-8C59-7F5C0F5E2CFD}" type="presParOf" srcId="{ED95CE53-AB9E-4346-930C-3D5F6E64F0EF}" destId="{767FA98B-A284-47A1-BF32-E2B582B65D89}" srcOrd="0" destOrd="0" presId="urn:microsoft.com/office/officeart/2005/8/layout/orgChart1"/>
    <dgm:cxn modelId="{F12CC606-EC4B-47A5-BD88-EF30E64306D8}" type="presParOf" srcId="{ED95CE53-AB9E-4346-930C-3D5F6E64F0EF}" destId="{7F5A71FE-AF8E-4D3E-BF10-B76CD317200C}" srcOrd="1" destOrd="0" presId="urn:microsoft.com/office/officeart/2005/8/layout/orgChart1"/>
    <dgm:cxn modelId="{316EFF76-4B43-4B3B-9E6C-A9B25EE85F90}" type="presParOf" srcId="{B9D16DC3-A50B-49B3-BB9A-99F8537949B8}" destId="{AFA1878A-4223-49BB-AC70-591C4599083B}" srcOrd="1" destOrd="0" presId="urn:microsoft.com/office/officeart/2005/8/layout/orgChart1"/>
    <dgm:cxn modelId="{32C2DC74-8EEB-4C20-B700-902EED693195}" type="presParOf" srcId="{B9D16DC3-A50B-49B3-BB9A-99F8537949B8}" destId="{6DAD4B18-3E07-4B97-80FE-53B965EB144E}" srcOrd="2" destOrd="0" presId="urn:microsoft.com/office/officeart/2005/8/layout/orgChart1"/>
    <dgm:cxn modelId="{FEACE872-4954-4639-8F17-E5C23B84CA14}" type="presParOf" srcId="{7B00D796-9D97-4F3E-9286-4065229BBA83}" destId="{9E5E1BA2-F40A-42A1-A0BB-5CAA73BC2405}" srcOrd="8" destOrd="0" presId="urn:microsoft.com/office/officeart/2005/8/layout/orgChart1"/>
    <dgm:cxn modelId="{9AAFE72E-4328-4450-B6EB-E0892EAD694A}" type="presParOf" srcId="{7B00D796-9D97-4F3E-9286-4065229BBA83}" destId="{BC1058D1-D97E-4678-8EE2-C9409A939B40}" srcOrd="9" destOrd="0" presId="urn:microsoft.com/office/officeart/2005/8/layout/orgChart1"/>
    <dgm:cxn modelId="{95A5928A-D835-4F40-82E4-A082DA97634E}" type="presParOf" srcId="{BC1058D1-D97E-4678-8EE2-C9409A939B40}" destId="{1A3B452B-8F2D-4C83-8A86-B1A9A0E95F47}" srcOrd="0" destOrd="0" presId="urn:microsoft.com/office/officeart/2005/8/layout/orgChart1"/>
    <dgm:cxn modelId="{E07CE9C5-52BA-42E9-89CD-1A8936CEBD09}" type="presParOf" srcId="{1A3B452B-8F2D-4C83-8A86-B1A9A0E95F47}" destId="{BCB51717-3930-497C-BAEA-CED6D96BDA8F}" srcOrd="0" destOrd="0" presId="urn:microsoft.com/office/officeart/2005/8/layout/orgChart1"/>
    <dgm:cxn modelId="{4FB4A4F0-9C20-411B-854B-B765CF7F5B5D}" type="presParOf" srcId="{1A3B452B-8F2D-4C83-8A86-B1A9A0E95F47}" destId="{A4517FB8-859A-4871-BAC2-E9DCD15FF581}" srcOrd="1" destOrd="0" presId="urn:microsoft.com/office/officeart/2005/8/layout/orgChart1"/>
    <dgm:cxn modelId="{2C214E2F-B20B-472C-8506-17851AE3A66F}" type="presParOf" srcId="{BC1058D1-D97E-4678-8EE2-C9409A939B40}" destId="{69C2E75D-68CB-43D1-A8FD-2151EEB9C2AE}" srcOrd="1" destOrd="0" presId="urn:microsoft.com/office/officeart/2005/8/layout/orgChart1"/>
    <dgm:cxn modelId="{8A6A498B-20C5-4522-8C45-7D32BA9516AA}" type="presParOf" srcId="{BC1058D1-D97E-4678-8EE2-C9409A939B40}" destId="{79BE6E61-BDC6-42F7-8FC7-DD70B8EB8AC9}" srcOrd="2" destOrd="0" presId="urn:microsoft.com/office/officeart/2005/8/layout/orgChart1"/>
    <dgm:cxn modelId="{2DC52745-7A88-470D-9A1E-4830A0257B88}" type="presParOf" srcId="{7B00D796-9D97-4F3E-9286-4065229BBA83}" destId="{13A7A8F5-53EF-440F-9899-A9AF92E57478}" srcOrd="10" destOrd="0" presId="urn:microsoft.com/office/officeart/2005/8/layout/orgChart1"/>
    <dgm:cxn modelId="{F6267784-2177-4E77-9527-2BFCB278B645}" type="presParOf" srcId="{7B00D796-9D97-4F3E-9286-4065229BBA83}" destId="{8D94A4CF-662B-4D08-88F6-04697E61613D}" srcOrd="11" destOrd="0" presId="urn:microsoft.com/office/officeart/2005/8/layout/orgChart1"/>
    <dgm:cxn modelId="{ADCF935F-B0F7-4941-AA4A-3079B4DB9E60}" type="presParOf" srcId="{8D94A4CF-662B-4D08-88F6-04697E61613D}" destId="{B4CFBCEB-4FCB-4728-98F2-32DD22B47277}" srcOrd="0" destOrd="0" presId="urn:microsoft.com/office/officeart/2005/8/layout/orgChart1"/>
    <dgm:cxn modelId="{5873ACFD-02CA-4D34-AC8F-18A5D09F808C}" type="presParOf" srcId="{B4CFBCEB-4FCB-4728-98F2-32DD22B47277}" destId="{6B169A9F-0D80-4D1F-A71F-76B21D15983C}" srcOrd="0" destOrd="0" presId="urn:microsoft.com/office/officeart/2005/8/layout/orgChart1"/>
    <dgm:cxn modelId="{266B2CC7-32F8-4048-AC28-3F85516E450F}" type="presParOf" srcId="{B4CFBCEB-4FCB-4728-98F2-32DD22B47277}" destId="{6931070C-0E94-45C9-8FFB-9479A38FED25}" srcOrd="1" destOrd="0" presId="urn:microsoft.com/office/officeart/2005/8/layout/orgChart1"/>
    <dgm:cxn modelId="{E080D910-3E65-4029-B649-1FDC5C1D7490}" type="presParOf" srcId="{8D94A4CF-662B-4D08-88F6-04697E61613D}" destId="{508B38AA-4E48-4D3E-A1BF-99CEFA44550B}" srcOrd="1" destOrd="0" presId="urn:microsoft.com/office/officeart/2005/8/layout/orgChart1"/>
    <dgm:cxn modelId="{51B8BBB8-7DBA-4A7B-ABFF-4CE15D3CCE8E}" type="presParOf" srcId="{8D94A4CF-662B-4D08-88F6-04697E61613D}" destId="{762FEE1A-5970-4081-8492-98C98E3EBCF9}" srcOrd="2" destOrd="0" presId="urn:microsoft.com/office/officeart/2005/8/layout/orgChart1"/>
    <dgm:cxn modelId="{A4AE21AD-C669-4BA6-AF01-EE10AB58F788}" type="presParOf" srcId="{7B00D796-9D97-4F3E-9286-4065229BBA83}" destId="{2BBFC89C-5889-4034-9106-BF51D9E7272C}" srcOrd="12" destOrd="0" presId="urn:microsoft.com/office/officeart/2005/8/layout/orgChart1"/>
    <dgm:cxn modelId="{1FA4A30F-EE9C-479B-A6BC-D32BB90345E9}" type="presParOf" srcId="{7B00D796-9D97-4F3E-9286-4065229BBA83}" destId="{36A262D8-71B4-4646-B701-05EB2AA59670}" srcOrd="13" destOrd="0" presId="urn:microsoft.com/office/officeart/2005/8/layout/orgChart1"/>
    <dgm:cxn modelId="{571DC48C-D1B5-49F3-AD3A-ECC323CBBF7F}" type="presParOf" srcId="{36A262D8-71B4-4646-B701-05EB2AA59670}" destId="{AAB981A6-09A6-4A10-B541-D813D8351FF5}" srcOrd="0" destOrd="0" presId="urn:microsoft.com/office/officeart/2005/8/layout/orgChart1"/>
    <dgm:cxn modelId="{766383E0-0FB9-4DE6-B703-377A17A4E21D}" type="presParOf" srcId="{AAB981A6-09A6-4A10-B541-D813D8351FF5}" destId="{7510BDBB-0F62-4094-9B8E-FA420EDB7571}" srcOrd="0" destOrd="0" presId="urn:microsoft.com/office/officeart/2005/8/layout/orgChart1"/>
    <dgm:cxn modelId="{57E48FAF-7C24-4799-94C4-4EB47539263F}" type="presParOf" srcId="{AAB981A6-09A6-4A10-B541-D813D8351FF5}" destId="{AD13BB38-D5D3-4F64-A908-AC2D475B9465}" srcOrd="1" destOrd="0" presId="urn:microsoft.com/office/officeart/2005/8/layout/orgChart1"/>
    <dgm:cxn modelId="{4DF2975D-3DC1-45C7-BCB3-F45EFAB4A839}" type="presParOf" srcId="{36A262D8-71B4-4646-B701-05EB2AA59670}" destId="{EA5A4A29-7FD4-47FA-9465-7FD595BE8E6C}" srcOrd="1" destOrd="0" presId="urn:microsoft.com/office/officeart/2005/8/layout/orgChart1"/>
    <dgm:cxn modelId="{2068D469-DA15-4FA0-AA30-EB6948BB512D}" type="presParOf" srcId="{36A262D8-71B4-4646-B701-05EB2AA59670}" destId="{C945022F-AF1C-4186-A0FD-12CF12C602ED}" srcOrd="2" destOrd="0" presId="urn:microsoft.com/office/officeart/2005/8/layout/orgChart1"/>
    <dgm:cxn modelId="{FE991127-2947-4B6A-9EF6-7B75573C9B10}" type="presParOf" srcId="{7B00D796-9D97-4F3E-9286-4065229BBA83}" destId="{F7CC9A83-1E27-421A-A746-0EC87846F09B}" srcOrd="14" destOrd="0" presId="urn:microsoft.com/office/officeart/2005/8/layout/orgChart1"/>
    <dgm:cxn modelId="{6245DA66-D1FA-42CC-9B4B-B4FC10E50E08}" type="presParOf" srcId="{7B00D796-9D97-4F3E-9286-4065229BBA83}" destId="{E544F170-B5BB-4906-A10A-AD46A2D042C2}" srcOrd="15" destOrd="0" presId="urn:microsoft.com/office/officeart/2005/8/layout/orgChart1"/>
    <dgm:cxn modelId="{9DAC8DB2-FE6D-4EDA-981D-196A4FB160D5}" type="presParOf" srcId="{E544F170-B5BB-4906-A10A-AD46A2D042C2}" destId="{015E1EB3-0BDF-4739-92D6-6CBE696EDB97}" srcOrd="0" destOrd="0" presId="urn:microsoft.com/office/officeart/2005/8/layout/orgChart1"/>
    <dgm:cxn modelId="{32EDBA07-D52D-4C53-B948-7EC2EE412B16}" type="presParOf" srcId="{015E1EB3-0BDF-4739-92D6-6CBE696EDB97}" destId="{30F1D43F-23A4-416C-8464-0ECDB2D12195}" srcOrd="0" destOrd="0" presId="urn:microsoft.com/office/officeart/2005/8/layout/orgChart1"/>
    <dgm:cxn modelId="{27880897-5108-470B-8C41-136E1DCF872A}" type="presParOf" srcId="{015E1EB3-0BDF-4739-92D6-6CBE696EDB97}" destId="{E8495935-1899-4A7B-9CB1-14A6E30A6C69}" srcOrd="1" destOrd="0" presId="urn:microsoft.com/office/officeart/2005/8/layout/orgChart1"/>
    <dgm:cxn modelId="{9E41C01B-40EF-4684-A74E-00EDF2E11066}" type="presParOf" srcId="{E544F170-B5BB-4906-A10A-AD46A2D042C2}" destId="{BD30C900-AF50-4541-A2EA-74DA8E40E226}" srcOrd="1" destOrd="0" presId="urn:microsoft.com/office/officeart/2005/8/layout/orgChart1"/>
    <dgm:cxn modelId="{57EEE2D5-2462-4FA8-8947-A15C5E6E3AAB}" type="presParOf" srcId="{BD30C900-AF50-4541-A2EA-74DA8E40E226}" destId="{71CD256C-8FEC-4232-A411-A731CCDF1192}" srcOrd="0" destOrd="0" presId="urn:microsoft.com/office/officeart/2005/8/layout/orgChart1"/>
    <dgm:cxn modelId="{181186DD-130F-46E9-9EC1-82B76F50B639}" type="presParOf" srcId="{BD30C900-AF50-4541-A2EA-74DA8E40E226}" destId="{C993CEE3-A2C5-4942-BB19-E7D1F125D58E}" srcOrd="1" destOrd="0" presId="urn:microsoft.com/office/officeart/2005/8/layout/orgChart1"/>
    <dgm:cxn modelId="{D5B1DC29-327C-4197-A903-A062D39C4B1D}" type="presParOf" srcId="{C993CEE3-A2C5-4942-BB19-E7D1F125D58E}" destId="{1F4F74BE-FDCC-4043-B17D-E631A5BCA56B}" srcOrd="0" destOrd="0" presId="urn:microsoft.com/office/officeart/2005/8/layout/orgChart1"/>
    <dgm:cxn modelId="{77F57D6B-A882-4DDD-B1CB-EF1A160B03DC}" type="presParOf" srcId="{1F4F74BE-FDCC-4043-B17D-E631A5BCA56B}" destId="{4F7B4715-F022-4E69-AA8E-878F967F817C}" srcOrd="0" destOrd="0" presId="urn:microsoft.com/office/officeart/2005/8/layout/orgChart1"/>
    <dgm:cxn modelId="{FF010233-F795-4705-A6EB-31D1C3EF9D5A}" type="presParOf" srcId="{1F4F74BE-FDCC-4043-B17D-E631A5BCA56B}" destId="{393F91C8-6FC7-4BC6-A8DB-0E5857147512}" srcOrd="1" destOrd="0" presId="urn:microsoft.com/office/officeart/2005/8/layout/orgChart1"/>
    <dgm:cxn modelId="{C259A811-8E22-4063-A6F1-C9D00F95E2E1}" type="presParOf" srcId="{C993CEE3-A2C5-4942-BB19-E7D1F125D58E}" destId="{5498EB0C-F159-40E1-9835-0A9B0B8EFA11}" srcOrd="1" destOrd="0" presId="urn:microsoft.com/office/officeart/2005/8/layout/orgChart1"/>
    <dgm:cxn modelId="{AAD3E9BA-B7DB-45AB-A28A-5D5517E9AA87}" type="presParOf" srcId="{5498EB0C-F159-40E1-9835-0A9B0B8EFA11}" destId="{BEFFE972-01B9-4B84-8EB1-B625689A95DF}" srcOrd="0" destOrd="0" presId="urn:microsoft.com/office/officeart/2005/8/layout/orgChart1"/>
    <dgm:cxn modelId="{D480A679-94F9-4B22-974F-117A3778E80B}" type="presParOf" srcId="{5498EB0C-F159-40E1-9835-0A9B0B8EFA11}" destId="{3BBFC96A-1AF4-487D-AC27-A168AA5D2600}" srcOrd="1" destOrd="0" presId="urn:microsoft.com/office/officeart/2005/8/layout/orgChart1"/>
    <dgm:cxn modelId="{0306930A-D3A0-4B8C-8622-EC4B0D23507B}" type="presParOf" srcId="{3BBFC96A-1AF4-487D-AC27-A168AA5D2600}" destId="{A73B2238-5585-4777-AA3E-90393D79C191}" srcOrd="0" destOrd="0" presId="urn:microsoft.com/office/officeart/2005/8/layout/orgChart1"/>
    <dgm:cxn modelId="{661FBAA5-D1B6-477B-81E8-99AF7204EB16}" type="presParOf" srcId="{A73B2238-5585-4777-AA3E-90393D79C191}" destId="{DD873351-C6F8-4B81-9220-C3502D0356A1}" srcOrd="0" destOrd="0" presId="urn:microsoft.com/office/officeart/2005/8/layout/orgChart1"/>
    <dgm:cxn modelId="{70D5D806-06DB-47EE-A970-28E19BA763F5}" type="presParOf" srcId="{A73B2238-5585-4777-AA3E-90393D79C191}" destId="{FF2C8790-7D4B-4B09-A039-5D3D77EB7DAA}" srcOrd="1" destOrd="0" presId="urn:microsoft.com/office/officeart/2005/8/layout/orgChart1"/>
    <dgm:cxn modelId="{01B9C382-990A-455E-8A78-9274BDEF92F1}" type="presParOf" srcId="{3BBFC96A-1AF4-487D-AC27-A168AA5D2600}" destId="{DC4E079D-906A-47E9-9D54-1063BFE9FAF6}" srcOrd="1" destOrd="0" presId="urn:microsoft.com/office/officeart/2005/8/layout/orgChart1"/>
    <dgm:cxn modelId="{DD40A8AE-7507-41CB-92E7-8F8132932216}" type="presParOf" srcId="{DC4E079D-906A-47E9-9D54-1063BFE9FAF6}" destId="{423EFA17-38E6-41FB-A45D-BC93A6CA3270}" srcOrd="0" destOrd="0" presId="urn:microsoft.com/office/officeart/2005/8/layout/orgChart1"/>
    <dgm:cxn modelId="{023EC75F-A77F-4B3C-80D2-1B6F69B09419}" type="presParOf" srcId="{DC4E079D-906A-47E9-9D54-1063BFE9FAF6}" destId="{9EDA42B9-7750-466F-992E-58148B679E71}" srcOrd="1" destOrd="0" presId="urn:microsoft.com/office/officeart/2005/8/layout/orgChart1"/>
    <dgm:cxn modelId="{AA0689FC-5487-485B-A873-4D86455BEECC}" type="presParOf" srcId="{9EDA42B9-7750-466F-992E-58148B679E71}" destId="{ECFAE129-9E90-4A94-8896-B4F82AC6ABF0}" srcOrd="0" destOrd="0" presId="urn:microsoft.com/office/officeart/2005/8/layout/orgChart1"/>
    <dgm:cxn modelId="{0BE4BD8B-7DB5-4C1B-9F1A-08695028EF21}" type="presParOf" srcId="{ECFAE129-9E90-4A94-8896-B4F82AC6ABF0}" destId="{F56882A8-B237-4847-9E82-6D9C215C899E}" srcOrd="0" destOrd="0" presId="urn:microsoft.com/office/officeart/2005/8/layout/orgChart1"/>
    <dgm:cxn modelId="{8866D72F-8A96-44C4-992D-6A04926BA831}" type="presParOf" srcId="{ECFAE129-9E90-4A94-8896-B4F82AC6ABF0}" destId="{02B8E85C-A000-48FD-9955-F4E9F259D999}" srcOrd="1" destOrd="0" presId="urn:microsoft.com/office/officeart/2005/8/layout/orgChart1"/>
    <dgm:cxn modelId="{DFCAFD79-E603-458A-9EDB-674324727E08}" type="presParOf" srcId="{9EDA42B9-7750-466F-992E-58148B679E71}" destId="{E8CB06F9-475D-4435-8DD7-CB4A91D0800E}" srcOrd="1" destOrd="0" presId="urn:microsoft.com/office/officeart/2005/8/layout/orgChart1"/>
    <dgm:cxn modelId="{06F64052-80DE-43A5-BB42-240B257C4E5A}" type="presParOf" srcId="{E8CB06F9-475D-4435-8DD7-CB4A91D0800E}" destId="{57299232-E049-4D67-A5F2-BE20FA2C454C}" srcOrd="0" destOrd="0" presId="urn:microsoft.com/office/officeart/2005/8/layout/orgChart1"/>
    <dgm:cxn modelId="{3E7F7EAF-08B6-4FDA-B1DF-690FA007FBE9}" type="presParOf" srcId="{E8CB06F9-475D-4435-8DD7-CB4A91D0800E}" destId="{447A49D4-4A80-405B-B4F5-97167A1A51AD}" srcOrd="1" destOrd="0" presId="urn:microsoft.com/office/officeart/2005/8/layout/orgChart1"/>
    <dgm:cxn modelId="{6B4BE150-A8A2-467C-BB1D-55A976EB17B4}" type="presParOf" srcId="{447A49D4-4A80-405B-B4F5-97167A1A51AD}" destId="{0E58EF92-2690-46D0-9052-745BFA8B910E}" srcOrd="0" destOrd="0" presId="urn:microsoft.com/office/officeart/2005/8/layout/orgChart1"/>
    <dgm:cxn modelId="{15B4BDBD-1EDC-4D15-8430-65BD8527FA96}" type="presParOf" srcId="{0E58EF92-2690-46D0-9052-745BFA8B910E}" destId="{0AB51BB9-425F-4183-ABF8-63792E41465E}" srcOrd="0" destOrd="0" presId="urn:microsoft.com/office/officeart/2005/8/layout/orgChart1"/>
    <dgm:cxn modelId="{F605E7B4-BD83-42CC-B127-1EF0A413124F}" type="presParOf" srcId="{0E58EF92-2690-46D0-9052-745BFA8B910E}" destId="{95BB8D71-B1BC-4212-B892-2A8ABF2489EB}" srcOrd="1" destOrd="0" presId="urn:microsoft.com/office/officeart/2005/8/layout/orgChart1"/>
    <dgm:cxn modelId="{AA276F86-AF5C-41C7-B5F5-630CBE51D467}" type="presParOf" srcId="{447A49D4-4A80-405B-B4F5-97167A1A51AD}" destId="{C9D40D44-BE61-444F-A710-838444339A74}" srcOrd="1" destOrd="0" presId="urn:microsoft.com/office/officeart/2005/8/layout/orgChart1"/>
    <dgm:cxn modelId="{3B5DF939-5D15-43E9-B1C1-A0093D85CB4B}" type="presParOf" srcId="{447A49D4-4A80-405B-B4F5-97167A1A51AD}" destId="{E3AD469D-3C57-4974-8190-73425A44F4E5}" srcOrd="2" destOrd="0" presId="urn:microsoft.com/office/officeart/2005/8/layout/orgChart1"/>
    <dgm:cxn modelId="{10C2D73C-FD6B-45F8-809E-49AA5698C993}" type="presParOf" srcId="{9EDA42B9-7750-466F-992E-58148B679E71}" destId="{A7575E65-5E01-4ABC-9419-D7F901BCB84B}" srcOrd="2" destOrd="0" presId="urn:microsoft.com/office/officeart/2005/8/layout/orgChart1"/>
    <dgm:cxn modelId="{4A26C01A-E3A0-4BA2-B121-E4423548D67D}" type="presParOf" srcId="{3BBFC96A-1AF4-487D-AC27-A168AA5D2600}" destId="{DBADE802-2B55-4288-8DBA-2D27A0F88B73}" srcOrd="2" destOrd="0" presId="urn:microsoft.com/office/officeart/2005/8/layout/orgChart1"/>
    <dgm:cxn modelId="{C36977E2-088C-41B9-872D-B748500FE00B}" type="presParOf" srcId="{C993CEE3-A2C5-4942-BB19-E7D1F125D58E}" destId="{1B4A58D4-8A53-4A0D-A40D-C54FB46833E1}" srcOrd="2" destOrd="0" presId="urn:microsoft.com/office/officeart/2005/8/layout/orgChart1"/>
    <dgm:cxn modelId="{D913D03C-87EE-4861-B335-23214AF10816}" type="presParOf" srcId="{E544F170-B5BB-4906-A10A-AD46A2D042C2}" destId="{528E03F8-D38F-471C-B5BB-A94C6FE58629}" srcOrd="2" destOrd="0" presId="urn:microsoft.com/office/officeart/2005/8/layout/orgChart1"/>
    <dgm:cxn modelId="{5E862C3C-FF44-4E5C-BBF9-E632D4BE0727}" type="presParOf" srcId="{7B00D796-9D97-4F3E-9286-4065229BBA83}" destId="{3F57F021-0559-48A0-B806-7C3E74D66642}" srcOrd="16" destOrd="0" presId="urn:microsoft.com/office/officeart/2005/8/layout/orgChart1"/>
    <dgm:cxn modelId="{14D5CD56-BD13-4728-872A-5D4EF7796DC5}" type="presParOf" srcId="{7B00D796-9D97-4F3E-9286-4065229BBA83}" destId="{5BA096C6-B9F4-440E-839D-51FE1734EFDC}" srcOrd="17" destOrd="0" presId="urn:microsoft.com/office/officeart/2005/8/layout/orgChart1"/>
    <dgm:cxn modelId="{D66E3C36-91A3-49BC-89D2-0CBB2AFBD947}" type="presParOf" srcId="{5BA096C6-B9F4-440E-839D-51FE1734EFDC}" destId="{BC4B4FE4-2399-444A-984B-F10FF12A0907}" srcOrd="0" destOrd="0" presId="urn:microsoft.com/office/officeart/2005/8/layout/orgChart1"/>
    <dgm:cxn modelId="{D84C47AE-6157-42E1-9FF4-0DD262FBB3A2}" type="presParOf" srcId="{BC4B4FE4-2399-444A-984B-F10FF12A0907}" destId="{8A05F6FB-3D5D-4707-AA30-3F873145AFDD}" srcOrd="0" destOrd="0" presId="urn:microsoft.com/office/officeart/2005/8/layout/orgChart1"/>
    <dgm:cxn modelId="{8EEC3B9A-A10D-4BF5-B143-B99FFEB20113}" type="presParOf" srcId="{BC4B4FE4-2399-444A-984B-F10FF12A0907}" destId="{2E9417A5-616F-49E3-901B-7256751CB1D9}" srcOrd="1" destOrd="0" presId="urn:microsoft.com/office/officeart/2005/8/layout/orgChart1"/>
    <dgm:cxn modelId="{C147586E-0DFB-40DE-AD7A-A67A255E0045}" type="presParOf" srcId="{5BA096C6-B9F4-440E-839D-51FE1734EFDC}" destId="{BF129963-075A-4278-9C33-664218AD6399}" srcOrd="1" destOrd="0" presId="urn:microsoft.com/office/officeart/2005/8/layout/orgChart1"/>
    <dgm:cxn modelId="{FD453529-A852-419D-A298-880843C4310C}" type="presParOf" srcId="{5BA096C6-B9F4-440E-839D-51FE1734EFDC}" destId="{C604F3F8-9D9D-4C89-8521-F26B693A4EBD}" srcOrd="2" destOrd="0" presId="urn:microsoft.com/office/officeart/2005/8/layout/orgChart1"/>
    <dgm:cxn modelId="{175E624F-5E08-4F65-8A26-6C6C119E8A9D}" type="presParOf" srcId="{3B28DABE-A133-4F39-BD57-44F0EEA7DF7B}" destId="{2B595143-F404-4FCD-986B-8671849423C0}" srcOrd="2" destOrd="0" presId="urn:microsoft.com/office/officeart/2005/8/layout/orgChart1"/>
    <dgm:cxn modelId="{721D4833-60ED-4BA4-BAF4-2608F3E73BFA}" type="presParOf" srcId="{2B595143-F404-4FCD-986B-8671849423C0}" destId="{2DCF69DD-87DA-44F3-970B-B1555CFE1AD3}" srcOrd="0" destOrd="0" presId="urn:microsoft.com/office/officeart/2005/8/layout/orgChart1"/>
    <dgm:cxn modelId="{0A078270-7EF3-4950-BA44-E92E2FC480D3}" type="presParOf" srcId="{2B595143-F404-4FCD-986B-8671849423C0}" destId="{31A617C3-90A9-4C0D-9C2C-84BDA358AD02}" srcOrd="1" destOrd="0" presId="urn:microsoft.com/office/officeart/2005/8/layout/orgChart1"/>
    <dgm:cxn modelId="{A4747167-F0C2-4702-BFAF-A278035E1890}" type="presParOf" srcId="{31A617C3-90A9-4C0D-9C2C-84BDA358AD02}" destId="{082D6EA4-C41A-4085-874A-36CDBF2DEF8A}" srcOrd="0" destOrd="0" presId="urn:microsoft.com/office/officeart/2005/8/layout/orgChart1"/>
    <dgm:cxn modelId="{97751446-796F-4AFB-A2C4-C3BF92BE984D}" type="presParOf" srcId="{082D6EA4-C41A-4085-874A-36CDBF2DEF8A}" destId="{CB8AC342-2ABF-488A-9F95-3DF0CB01C362}" srcOrd="0" destOrd="0" presId="urn:microsoft.com/office/officeart/2005/8/layout/orgChart1"/>
    <dgm:cxn modelId="{60C8CE09-1425-487F-A485-0F16F8ABFE9E}" type="presParOf" srcId="{082D6EA4-C41A-4085-874A-36CDBF2DEF8A}" destId="{A7803BED-E778-49FA-B7A9-CA00F24F4196}" srcOrd="1" destOrd="0" presId="urn:microsoft.com/office/officeart/2005/8/layout/orgChart1"/>
    <dgm:cxn modelId="{E24686E7-3C92-471F-AA60-45BBB0A41B60}" type="presParOf" srcId="{31A617C3-90A9-4C0D-9C2C-84BDA358AD02}" destId="{3EBFA876-A93E-41B7-BE23-93B638537E4E}" srcOrd="1" destOrd="0" presId="urn:microsoft.com/office/officeart/2005/8/layout/orgChart1"/>
    <dgm:cxn modelId="{ED156C55-0F9D-4BD8-A09F-D267C1DC5FD4}" type="presParOf" srcId="{31A617C3-90A9-4C0D-9C2C-84BDA358AD02}" destId="{A7C6A37C-43D0-4FF4-A818-3A31EE9F6596}" srcOrd="2" destOrd="0" presId="urn:microsoft.com/office/officeart/2005/8/layout/orgChart1"/>
    <dgm:cxn modelId="{8CE4383F-8A81-4A6A-949F-27109846E86D}" type="presParOf" srcId="{2B595143-F404-4FCD-986B-8671849423C0}" destId="{6919CBDC-532B-4214-B3E6-570B462CDA50}" srcOrd="2" destOrd="0" presId="urn:microsoft.com/office/officeart/2005/8/layout/orgChart1"/>
    <dgm:cxn modelId="{56512034-8EAE-41D8-B9C5-0BF8F298FB4E}" type="presParOf" srcId="{2B595143-F404-4FCD-986B-8671849423C0}" destId="{68522212-2F69-436A-AFD2-02A1201E6781}" srcOrd="3" destOrd="0" presId="urn:microsoft.com/office/officeart/2005/8/layout/orgChart1"/>
    <dgm:cxn modelId="{C19CF798-CB15-4FFA-842F-A6948A837A9D}" type="presParOf" srcId="{68522212-2F69-436A-AFD2-02A1201E6781}" destId="{816EEA69-BF0C-4067-9581-F8B809E74544}" srcOrd="0" destOrd="0" presId="urn:microsoft.com/office/officeart/2005/8/layout/orgChart1"/>
    <dgm:cxn modelId="{9DF940E5-CB4F-4481-B3F5-8A118B0C7BE7}" type="presParOf" srcId="{816EEA69-BF0C-4067-9581-F8B809E74544}" destId="{C2AA5A33-7B04-41A1-AA2C-7E59D9F194DB}" srcOrd="0" destOrd="0" presId="urn:microsoft.com/office/officeart/2005/8/layout/orgChart1"/>
    <dgm:cxn modelId="{A97E121E-7381-4A44-B038-9400B26979D0}" type="presParOf" srcId="{816EEA69-BF0C-4067-9581-F8B809E74544}" destId="{7042E685-E084-4899-9F55-79C10D308E5F}" srcOrd="1" destOrd="0" presId="urn:microsoft.com/office/officeart/2005/8/layout/orgChart1"/>
    <dgm:cxn modelId="{47E1EFB9-7AAB-4488-BF56-BDFD0E5A4DA9}" type="presParOf" srcId="{68522212-2F69-436A-AFD2-02A1201E6781}" destId="{FED4C018-C9CE-48C5-A182-3AA1D6B0A784}" srcOrd="1" destOrd="0" presId="urn:microsoft.com/office/officeart/2005/8/layout/orgChart1"/>
    <dgm:cxn modelId="{6C2585E4-4471-4603-9FD9-56CD780525A3}" type="presParOf" srcId="{68522212-2F69-436A-AFD2-02A1201E6781}" destId="{87B2288F-549E-42D1-9220-24F8160D0DD2}" srcOrd="2" destOrd="0" presId="urn:microsoft.com/office/officeart/2005/8/layout/orgChart1"/>
    <dgm:cxn modelId="{837E2BBE-50FE-4864-A9EB-B6A8A4E42080}" type="presParOf" srcId="{2B595143-F404-4FCD-986B-8671849423C0}" destId="{A1CE73A5-8E24-4996-9ABB-10540658C451}" srcOrd="4" destOrd="0" presId="urn:microsoft.com/office/officeart/2005/8/layout/orgChart1"/>
    <dgm:cxn modelId="{5AD9FC93-B098-461C-ABB0-9C4F3D7E4429}" type="presParOf" srcId="{2B595143-F404-4FCD-986B-8671849423C0}" destId="{1B6EE9B4-0421-4588-8658-E4D178890965}" srcOrd="5" destOrd="0" presId="urn:microsoft.com/office/officeart/2005/8/layout/orgChart1"/>
    <dgm:cxn modelId="{D1A80A64-B3E6-4575-B210-9890A7A41BDF}" type="presParOf" srcId="{1B6EE9B4-0421-4588-8658-E4D178890965}" destId="{8411AFA6-A47F-4CFC-8115-4A4B5D414E8B}" srcOrd="0" destOrd="0" presId="urn:microsoft.com/office/officeart/2005/8/layout/orgChart1"/>
    <dgm:cxn modelId="{65F7A6B6-42CB-4874-BFD3-0F175F850B81}" type="presParOf" srcId="{8411AFA6-A47F-4CFC-8115-4A4B5D414E8B}" destId="{9635D3A0-5724-4201-85D1-1382E67C775D}" srcOrd="0" destOrd="0" presId="urn:microsoft.com/office/officeart/2005/8/layout/orgChart1"/>
    <dgm:cxn modelId="{414CE8F2-91D5-46FC-9ECB-E43D26CECA09}" type="presParOf" srcId="{8411AFA6-A47F-4CFC-8115-4A4B5D414E8B}" destId="{16CBF211-5E03-4010-AFAA-6B651A33490A}" srcOrd="1" destOrd="0" presId="urn:microsoft.com/office/officeart/2005/8/layout/orgChart1"/>
    <dgm:cxn modelId="{911CA8F5-D7E2-4D4C-B387-22FDB90DE029}" type="presParOf" srcId="{1B6EE9B4-0421-4588-8658-E4D178890965}" destId="{2D33F3F1-4C35-429D-B7AB-FFC1AAE4D994}" srcOrd="1" destOrd="0" presId="urn:microsoft.com/office/officeart/2005/8/layout/orgChart1"/>
    <dgm:cxn modelId="{1AB34687-9EB5-473E-9B1A-09C8364D3C4D}" type="presParOf" srcId="{1B6EE9B4-0421-4588-8658-E4D178890965}" destId="{0A6089E0-CDD5-4A13-A0BF-D526C1FFBD73}" srcOrd="2" destOrd="0" presId="urn:microsoft.com/office/officeart/2005/8/layout/orgChart1"/>
    <dgm:cxn modelId="{B18664A3-7D54-477C-8D75-D67A4C684EB8}" type="presParOf" srcId="{509C43C4-C636-471D-82CF-065BA19478D0}" destId="{6973CFA4-C05E-4FDD-AE8F-CFBDD1F87087}" srcOrd="1" destOrd="0" presId="urn:microsoft.com/office/officeart/2005/8/layout/orgChart1"/>
    <dgm:cxn modelId="{DEAD1A8E-1BA1-4B41-9F02-4E4786CEBBD6}" type="presParOf" srcId="{6973CFA4-C05E-4FDD-AE8F-CFBDD1F87087}" destId="{1E2295AF-E419-4BB6-A3C3-F8DAF7721CBE}" srcOrd="0" destOrd="0" presId="urn:microsoft.com/office/officeart/2005/8/layout/orgChart1"/>
    <dgm:cxn modelId="{27E6C894-3608-459D-84A9-B894F83C46B9}" type="presParOf" srcId="{1E2295AF-E419-4BB6-A3C3-F8DAF7721CBE}" destId="{2B6B164C-44BE-4DA4-B887-164659735E05}" srcOrd="0" destOrd="0" presId="urn:microsoft.com/office/officeart/2005/8/layout/orgChart1"/>
    <dgm:cxn modelId="{91CFF866-F893-48AD-959F-8E50F8E3356F}" type="presParOf" srcId="{1E2295AF-E419-4BB6-A3C3-F8DAF7721CBE}" destId="{825976C8-D0E9-436B-8756-97E852723DE7}" srcOrd="1" destOrd="0" presId="urn:microsoft.com/office/officeart/2005/8/layout/orgChart1"/>
    <dgm:cxn modelId="{0730F3AF-976B-429F-A649-9511C2451B83}" type="presParOf" srcId="{6973CFA4-C05E-4FDD-AE8F-CFBDD1F87087}" destId="{140EBFDB-0043-4226-AC13-2E57369D1285}" srcOrd="1" destOrd="0" presId="urn:microsoft.com/office/officeart/2005/8/layout/orgChart1"/>
    <dgm:cxn modelId="{259ECEF1-AE5A-46B7-A9A5-9C3451149723}" type="presParOf" srcId="{6973CFA4-C05E-4FDD-AE8F-CFBDD1F87087}" destId="{C20FE797-A8F7-4B6F-B65B-E843E3E5D3C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1522ED-383A-40B2-B34A-E5F4BD0445D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098B28C0-519A-464B-85A2-A1FCCF583725}">
      <dgm:prSet phldrT="[Text]" custT="1"/>
      <dgm:spPr/>
      <dgm:t>
        <a:bodyPr/>
        <a:lstStyle/>
        <a:p>
          <a:pPr rtl="1"/>
          <a:r>
            <a:rPr lang="fa-IR" sz="2400" dirty="0" smtClean="0"/>
            <a:t>بخش صنعت، معدن و تجارت</a:t>
          </a:r>
          <a:endParaRPr lang="fa-IR" sz="2400" dirty="0"/>
        </a:p>
      </dgm:t>
    </dgm:pt>
    <dgm:pt modelId="{99363BD2-B35D-4CAB-878E-E4E83F587AE3}" type="parTrans" cxnId="{D197712C-130D-4976-8507-B60048E2EE9E}">
      <dgm:prSet/>
      <dgm:spPr/>
      <dgm:t>
        <a:bodyPr/>
        <a:lstStyle/>
        <a:p>
          <a:pPr rtl="1"/>
          <a:endParaRPr lang="fa-IR"/>
        </a:p>
      </dgm:t>
    </dgm:pt>
    <dgm:pt modelId="{CBE3139B-C337-48EC-9B4A-CB3A0B81E171}" type="sibTrans" cxnId="{D197712C-130D-4976-8507-B60048E2EE9E}">
      <dgm:prSet/>
      <dgm:spPr/>
      <dgm:t>
        <a:bodyPr/>
        <a:lstStyle/>
        <a:p>
          <a:pPr rtl="1"/>
          <a:endParaRPr lang="fa-IR"/>
        </a:p>
      </dgm:t>
    </dgm:pt>
    <dgm:pt modelId="{2EE678BA-8401-40B8-A19E-C86007720042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صنایع فلزی، برق و الکترونیک</a:t>
          </a:r>
          <a:endParaRPr lang="fa-IR" sz="1400" dirty="0"/>
        </a:p>
      </dgm:t>
    </dgm:pt>
    <dgm:pt modelId="{FD741390-D9D3-4AB8-848C-1B23FD3553EB}" type="parTrans" cxnId="{84897EFE-3454-4983-947E-3F1B897FC0A9}">
      <dgm:prSet/>
      <dgm:spPr/>
      <dgm:t>
        <a:bodyPr/>
        <a:lstStyle/>
        <a:p>
          <a:pPr rtl="1"/>
          <a:endParaRPr lang="fa-IR"/>
        </a:p>
      </dgm:t>
    </dgm:pt>
    <dgm:pt modelId="{8FC10882-2C67-4E49-8970-881909ADAE86}" type="sibTrans" cxnId="{84897EFE-3454-4983-947E-3F1B897FC0A9}">
      <dgm:prSet/>
      <dgm:spPr/>
      <dgm:t>
        <a:bodyPr/>
        <a:lstStyle/>
        <a:p>
          <a:pPr rtl="1"/>
          <a:endParaRPr lang="fa-IR"/>
        </a:p>
      </dgm:t>
    </dgm:pt>
    <dgm:pt modelId="{D303DA40-EEE3-4307-B41E-82F796311E68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صنایع نساجی </a:t>
          </a:r>
          <a:endParaRPr lang="fa-IR" sz="1400" dirty="0"/>
        </a:p>
      </dgm:t>
    </dgm:pt>
    <dgm:pt modelId="{F69679E1-85E1-492A-805C-5D1F9DABB9DF}" type="parTrans" cxnId="{E058AD81-C9DB-46B9-AAAC-9ABBC6EE4685}">
      <dgm:prSet/>
      <dgm:spPr/>
      <dgm:t>
        <a:bodyPr/>
        <a:lstStyle/>
        <a:p>
          <a:pPr rtl="1"/>
          <a:endParaRPr lang="fa-IR"/>
        </a:p>
      </dgm:t>
    </dgm:pt>
    <dgm:pt modelId="{9F75DD45-8689-464A-900D-9476A20E4AA2}" type="sibTrans" cxnId="{E058AD81-C9DB-46B9-AAAC-9ABBC6EE4685}">
      <dgm:prSet/>
      <dgm:spPr/>
      <dgm:t>
        <a:bodyPr/>
        <a:lstStyle/>
        <a:p>
          <a:pPr rtl="1"/>
          <a:endParaRPr lang="fa-IR"/>
        </a:p>
      </dgm:t>
    </dgm:pt>
    <dgm:pt modelId="{1B5A6541-DB8C-4CD3-ABB1-A650C34FDC6C}">
      <dgm:prSet phldrT="[Text]" custT="1"/>
      <dgm:spPr/>
      <dgm:t>
        <a:bodyPr/>
        <a:lstStyle/>
        <a:p>
          <a:pPr rtl="1"/>
          <a:r>
            <a:rPr lang="fa-IR" sz="2400" dirty="0" smtClean="0"/>
            <a:t>بخش انرژی</a:t>
          </a:r>
          <a:endParaRPr lang="fa-IR" sz="2400" dirty="0"/>
        </a:p>
      </dgm:t>
    </dgm:pt>
    <dgm:pt modelId="{1CB9B285-6957-4BDA-AD4F-AAD49F320663}" type="parTrans" cxnId="{EBD9F466-C31F-40E2-961D-63355F2742E5}">
      <dgm:prSet/>
      <dgm:spPr/>
      <dgm:t>
        <a:bodyPr/>
        <a:lstStyle/>
        <a:p>
          <a:pPr rtl="1"/>
          <a:endParaRPr lang="fa-IR"/>
        </a:p>
      </dgm:t>
    </dgm:pt>
    <dgm:pt modelId="{5268BD9D-B9E1-4DAE-93AB-F024271B94FB}" type="sibTrans" cxnId="{EBD9F466-C31F-40E2-961D-63355F2742E5}">
      <dgm:prSet/>
      <dgm:spPr/>
      <dgm:t>
        <a:bodyPr/>
        <a:lstStyle/>
        <a:p>
          <a:pPr rtl="1"/>
          <a:endParaRPr lang="fa-IR"/>
        </a:p>
      </dgm:t>
    </dgm:pt>
    <dgm:pt modelId="{E3099C85-89F6-4470-BF41-EEFFB339A49A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نفت</a:t>
          </a:r>
          <a:endParaRPr lang="fa-IR" sz="1400" dirty="0"/>
        </a:p>
      </dgm:t>
    </dgm:pt>
    <dgm:pt modelId="{CB8CB073-A654-4E85-9A38-CDA08241F5BC}" type="parTrans" cxnId="{EA49E4FF-85CE-4BD0-B4BA-6529F7FC1491}">
      <dgm:prSet/>
      <dgm:spPr/>
      <dgm:t>
        <a:bodyPr/>
        <a:lstStyle/>
        <a:p>
          <a:pPr rtl="1"/>
          <a:endParaRPr lang="fa-IR"/>
        </a:p>
      </dgm:t>
    </dgm:pt>
    <dgm:pt modelId="{DEC41EE1-9817-4936-9E10-BFABA46A30A2}" type="sibTrans" cxnId="{EA49E4FF-85CE-4BD0-B4BA-6529F7FC1491}">
      <dgm:prSet/>
      <dgm:spPr/>
      <dgm:t>
        <a:bodyPr/>
        <a:lstStyle/>
        <a:p>
          <a:pPr rtl="1"/>
          <a:endParaRPr lang="fa-IR"/>
        </a:p>
      </dgm:t>
    </dgm:pt>
    <dgm:pt modelId="{12825D7A-68E8-4CA6-8BB2-6AADA55BDA22}">
      <dgm:prSet phldrT="[Text]" custT="1"/>
      <dgm:spPr/>
      <dgm:t>
        <a:bodyPr/>
        <a:lstStyle/>
        <a:p>
          <a:pPr rtl="1"/>
          <a:r>
            <a:rPr lang="fa-IR" sz="2400" dirty="0" smtClean="0"/>
            <a:t>بخش نیرو</a:t>
          </a:r>
          <a:endParaRPr lang="fa-IR" sz="2400" dirty="0"/>
        </a:p>
      </dgm:t>
    </dgm:pt>
    <dgm:pt modelId="{57880141-E302-4400-9876-5B8B9D83CB91}" type="parTrans" cxnId="{F18740F9-0CE9-4078-9997-F8F03E9BF61F}">
      <dgm:prSet/>
      <dgm:spPr/>
      <dgm:t>
        <a:bodyPr/>
        <a:lstStyle/>
        <a:p>
          <a:pPr rtl="1"/>
          <a:endParaRPr lang="fa-IR"/>
        </a:p>
      </dgm:t>
    </dgm:pt>
    <dgm:pt modelId="{50D77627-F59F-451E-908B-1FDB510EEE41}" type="sibTrans" cxnId="{F18740F9-0CE9-4078-9997-F8F03E9BF61F}">
      <dgm:prSet/>
      <dgm:spPr/>
      <dgm:t>
        <a:bodyPr/>
        <a:lstStyle/>
        <a:p>
          <a:pPr rtl="1"/>
          <a:endParaRPr lang="fa-IR"/>
        </a:p>
      </dgm:t>
    </dgm:pt>
    <dgm:pt modelId="{07153E01-53F8-43EC-A984-42E9FF2DFCEF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آب </a:t>
          </a:r>
        </a:p>
      </dgm:t>
    </dgm:pt>
    <dgm:pt modelId="{483E3B98-3386-43D3-9E99-1E404A4F9143}" type="parTrans" cxnId="{DD7B2ABD-C808-47F5-A1C7-092EC445E582}">
      <dgm:prSet/>
      <dgm:spPr/>
      <dgm:t>
        <a:bodyPr/>
        <a:lstStyle/>
        <a:p>
          <a:pPr rtl="1"/>
          <a:endParaRPr lang="fa-IR"/>
        </a:p>
      </dgm:t>
    </dgm:pt>
    <dgm:pt modelId="{12DA1A25-6AAC-4028-9238-3DDF9F9AB83D}" type="sibTrans" cxnId="{DD7B2ABD-C808-47F5-A1C7-092EC445E582}">
      <dgm:prSet/>
      <dgm:spPr/>
      <dgm:t>
        <a:bodyPr/>
        <a:lstStyle/>
        <a:p>
          <a:pPr rtl="1"/>
          <a:endParaRPr lang="fa-IR"/>
        </a:p>
      </dgm:t>
    </dgm:pt>
    <dgm:pt modelId="{8161B282-91FE-4C5C-BAD3-57DF5E2AA90A}">
      <dgm:prSet phldrT="[Text]"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dirty="0" smtClean="0"/>
            <a:t>آب و </a:t>
          </a:r>
          <a:r>
            <a:rPr lang="fa-IR" sz="1400" dirty="0" smtClean="0"/>
            <a:t>فاضلاب</a:t>
          </a:r>
          <a:endParaRPr lang="fa-IR" sz="1400" dirty="0"/>
        </a:p>
      </dgm:t>
    </dgm:pt>
    <dgm:pt modelId="{2CC577C0-D1E1-4791-B2B6-A46087D16CC6}" type="parTrans" cxnId="{A698D9A3-9B09-4CC1-BD31-AA7960C44496}">
      <dgm:prSet/>
      <dgm:spPr/>
      <dgm:t>
        <a:bodyPr/>
        <a:lstStyle/>
        <a:p>
          <a:pPr rtl="1"/>
          <a:endParaRPr lang="fa-IR"/>
        </a:p>
      </dgm:t>
    </dgm:pt>
    <dgm:pt modelId="{EEB0308F-BD08-4F8A-B24C-644B559501B2}" type="sibTrans" cxnId="{A698D9A3-9B09-4CC1-BD31-AA7960C44496}">
      <dgm:prSet/>
      <dgm:spPr/>
      <dgm:t>
        <a:bodyPr/>
        <a:lstStyle/>
        <a:p>
          <a:pPr rtl="1"/>
          <a:endParaRPr lang="fa-IR"/>
        </a:p>
      </dgm:t>
    </dgm:pt>
    <dgm:pt modelId="{6894C4A8-FD76-4212-B1C8-7309ED3A8441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صنایع غیر فلزی</a:t>
          </a:r>
          <a:endParaRPr lang="fa-IR" sz="1400" dirty="0"/>
        </a:p>
      </dgm:t>
    </dgm:pt>
    <dgm:pt modelId="{E7858E67-8344-4F90-B8F3-7279D391BB3C}" type="parTrans" cxnId="{610E3FB4-AD99-41E5-9E7B-AF44A143D292}">
      <dgm:prSet/>
      <dgm:spPr/>
      <dgm:t>
        <a:bodyPr/>
        <a:lstStyle/>
        <a:p>
          <a:pPr rtl="1"/>
          <a:endParaRPr lang="fa-IR"/>
        </a:p>
      </dgm:t>
    </dgm:pt>
    <dgm:pt modelId="{B65D75A7-C6B9-4B6C-B5F3-EB480CB0136B}" type="sibTrans" cxnId="{610E3FB4-AD99-41E5-9E7B-AF44A143D292}">
      <dgm:prSet/>
      <dgm:spPr/>
      <dgm:t>
        <a:bodyPr/>
        <a:lstStyle/>
        <a:p>
          <a:pPr rtl="1"/>
          <a:endParaRPr lang="fa-IR"/>
        </a:p>
      </dgm:t>
    </dgm:pt>
    <dgm:pt modelId="{02C2941E-A7FA-4384-8F26-F032D1F062FF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صنایع خودرو و نیرو محرکه</a:t>
          </a:r>
          <a:endParaRPr lang="fa-IR" sz="1400" dirty="0"/>
        </a:p>
      </dgm:t>
    </dgm:pt>
    <dgm:pt modelId="{8C1E5550-AC2D-417A-80F3-914CEE3214B4}" type="parTrans" cxnId="{862D5DAC-1B39-4940-8C2B-2A36D5A6BE18}">
      <dgm:prSet/>
      <dgm:spPr/>
      <dgm:t>
        <a:bodyPr/>
        <a:lstStyle/>
        <a:p>
          <a:pPr rtl="1"/>
          <a:endParaRPr lang="fa-IR"/>
        </a:p>
      </dgm:t>
    </dgm:pt>
    <dgm:pt modelId="{BF347231-AC0B-437E-AECC-A716B967543C}" type="sibTrans" cxnId="{862D5DAC-1B39-4940-8C2B-2A36D5A6BE18}">
      <dgm:prSet/>
      <dgm:spPr/>
      <dgm:t>
        <a:bodyPr/>
        <a:lstStyle/>
        <a:p>
          <a:pPr rtl="1"/>
          <a:endParaRPr lang="fa-IR"/>
        </a:p>
      </dgm:t>
    </dgm:pt>
    <dgm:pt modelId="{B7930CF7-5E62-44E5-9ECE-5FD82CFB4ACB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برق</a:t>
          </a:r>
          <a:endParaRPr lang="fa-IR" sz="1400" dirty="0"/>
        </a:p>
      </dgm:t>
    </dgm:pt>
    <dgm:pt modelId="{1B930AFC-862F-4582-ACA5-9BCFFB005FBA}" type="parTrans" cxnId="{F9D4BF91-8620-4421-9F6B-3124A4F1D40E}">
      <dgm:prSet/>
      <dgm:spPr/>
      <dgm:t>
        <a:bodyPr/>
        <a:lstStyle/>
        <a:p>
          <a:pPr rtl="1"/>
          <a:endParaRPr lang="fa-IR"/>
        </a:p>
      </dgm:t>
    </dgm:pt>
    <dgm:pt modelId="{39A9F73B-3987-4E0F-BF8D-8E4F191919BA}" type="sibTrans" cxnId="{F9D4BF91-8620-4421-9F6B-3124A4F1D40E}">
      <dgm:prSet/>
      <dgm:spPr/>
      <dgm:t>
        <a:bodyPr/>
        <a:lstStyle/>
        <a:p>
          <a:pPr rtl="1"/>
          <a:endParaRPr lang="fa-IR"/>
        </a:p>
      </dgm:t>
    </dgm:pt>
    <dgm:pt modelId="{DA83D2E7-EDCB-420B-A670-C1D017B1136A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انرژی های تجدید پذیر</a:t>
          </a:r>
          <a:endParaRPr lang="fa-IR" sz="1400" dirty="0"/>
        </a:p>
      </dgm:t>
    </dgm:pt>
    <dgm:pt modelId="{F82E770C-CAF5-446B-A86E-09D2AD002ADC}" type="parTrans" cxnId="{D657208A-3E32-474F-A887-5221A0ABFD4D}">
      <dgm:prSet/>
      <dgm:spPr/>
      <dgm:t>
        <a:bodyPr/>
        <a:lstStyle/>
        <a:p>
          <a:pPr rtl="1"/>
          <a:endParaRPr lang="fa-IR"/>
        </a:p>
      </dgm:t>
    </dgm:pt>
    <dgm:pt modelId="{021081E5-40E4-4892-8F6A-73CE77CCF654}" type="sibTrans" cxnId="{D657208A-3E32-474F-A887-5221A0ABFD4D}">
      <dgm:prSet/>
      <dgm:spPr/>
      <dgm:t>
        <a:bodyPr/>
        <a:lstStyle/>
        <a:p>
          <a:pPr rtl="1"/>
          <a:endParaRPr lang="fa-IR"/>
        </a:p>
      </dgm:t>
    </dgm:pt>
    <dgm:pt modelId="{D04ADF34-4FC0-4301-8C97-D296B86568DA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پخش و پالایش فرآورده های نفتی</a:t>
          </a:r>
          <a:endParaRPr lang="fa-IR" sz="1400" dirty="0"/>
        </a:p>
      </dgm:t>
    </dgm:pt>
    <dgm:pt modelId="{49E07923-52D4-4819-BB78-02C2CB9B80AE}" type="parTrans" cxnId="{7A3BAA76-63BB-4C0E-8E82-2259884D55AE}">
      <dgm:prSet/>
      <dgm:spPr/>
      <dgm:t>
        <a:bodyPr/>
        <a:lstStyle/>
        <a:p>
          <a:pPr rtl="1"/>
          <a:endParaRPr lang="fa-IR"/>
        </a:p>
      </dgm:t>
    </dgm:pt>
    <dgm:pt modelId="{0A9D3380-1FCA-479B-BE53-5535DFCAD58C}" type="sibTrans" cxnId="{7A3BAA76-63BB-4C0E-8E82-2259884D55AE}">
      <dgm:prSet/>
      <dgm:spPr/>
      <dgm:t>
        <a:bodyPr/>
        <a:lstStyle/>
        <a:p>
          <a:pPr rtl="1"/>
          <a:endParaRPr lang="fa-IR"/>
        </a:p>
      </dgm:t>
    </dgm:pt>
    <dgm:pt modelId="{51436B3B-D2DD-4034-A5A4-7BBCEB4FB8B3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smtClean="0"/>
            <a:t>صنایع پتروشیمی</a:t>
          </a:r>
          <a:endParaRPr lang="fa-IR" sz="1400"/>
        </a:p>
      </dgm:t>
    </dgm:pt>
    <dgm:pt modelId="{EFB46C18-E2FC-47D7-A11F-B08671B53594}" type="parTrans" cxnId="{5F611E87-8418-4F16-800F-D4323B75C961}">
      <dgm:prSet/>
      <dgm:spPr/>
      <dgm:t>
        <a:bodyPr/>
        <a:lstStyle/>
        <a:p>
          <a:pPr rtl="1"/>
          <a:endParaRPr lang="fa-IR"/>
        </a:p>
      </dgm:t>
    </dgm:pt>
    <dgm:pt modelId="{AF31EB90-0CDB-424B-BF83-5ED9B53915A2}" type="sibTrans" cxnId="{5F611E87-8418-4F16-800F-D4323B75C961}">
      <dgm:prSet/>
      <dgm:spPr/>
      <dgm:t>
        <a:bodyPr/>
        <a:lstStyle/>
        <a:p>
          <a:pPr rtl="1"/>
          <a:endParaRPr lang="fa-IR"/>
        </a:p>
      </dgm:t>
    </dgm:pt>
    <dgm:pt modelId="{3264A46C-FDD5-480F-81F1-7445344D804C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گاز</a:t>
          </a:r>
          <a:endParaRPr lang="fa-IR" sz="1400" dirty="0"/>
        </a:p>
      </dgm:t>
    </dgm:pt>
    <dgm:pt modelId="{247F99CF-59FF-41D5-B682-640B75BB76B0}" type="parTrans" cxnId="{BBD8EE68-65FE-45B1-A91D-F7E73D16D0DB}">
      <dgm:prSet/>
      <dgm:spPr/>
      <dgm:t>
        <a:bodyPr/>
        <a:lstStyle/>
        <a:p>
          <a:pPr rtl="1"/>
          <a:endParaRPr lang="fa-IR"/>
        </a:p>
      </dgm:t>
    </dgm:pt>
    <dgm:pt modelId="{5439DE69-B79F-4958-81FD-4379059ECC92}" type="sibTrans" cxnId="{BBD8EE68-65FE-45B1-A91D-F7E73D16D0DB}">
      <dgm:prSet/>
      <dgm:spPr/>
      <dgm:t>
        <a:bodyPr/>
        <a:lstStyle/>
        <a:p>
          <a:pPr rtl="1"/>
          <a:endParaRPr lang="fa-IR"/>
        </a:p>
      </dgm:t>
    </dgm:pt>
    <dgm:pt modelId="{39AFF40E-E341-4639-83CD-2A7A15312542}">
      <dgm:prSet custT="1"/>
      <dgm:spPr/>
      <dgm:t>
        <a:bodyPr/>
        <a:lstStyle/>
        <a:p>
          <a:pPr rtl="1">
            <a:lnSpc>
              <a:spcPct val="100000"/>
            </a:lnSpc>
            <a:spcAft>
              <a:spcPts val="0"/>
            </a:spcAft>
          </a:pPr>
          <a:r>
            <a:rPr lang="fa-IR" sz="1400" dirty="0" smtClean="0"/>
            <a:t>صنایع ماشین سازی و تجهیزات</a:t>
          </a:r>
          <a:endParaRPr lang="fa-IR" sz="1400" dirty="0"/>
        </a:p>
      </dgm:t>
    </dgm:pt>
    <dgm:pt modelId="{9D65CEC2-7476-4A9C-87BD-193924F8962E}" type="parTrans" cxnId="{71E85684-BE43-4D23-8B31-6E84C27E908A}">
      <dgm:prSet/>
      <dgm:spPr/>
      <dgm:t>
        <a:bodyPr/>
        <a:lstStyle/>
        <a:p>
          <a:pPr rtl="1"/>
          <a:endParaRPr lang="fa-IR"/>
        </a:p>
      </dgm:t>
    </dgm:pt>
    <dgm:pt modelId="{81BC4A40-834E-4EDA-B3B1-91079DAFBBC3}" type="sibTrans" cxnId="{71E85684-BE43-4D23-8B31-6E84C27E908A}">
      <dgm:prSet/>
      <dgm:spPr/>
      <dgm:t>
        <a:bodyPr/>
        <a:lstStyle/>
        <a:p>
          <a:pPr rtl="1"/>
          <a:endParaRPr lang="fa-IR"/>
        </a:p>
      </dgm:t>
    </dgm:pt>
    <dgm:pt modelId="{65EE12AA-E0B2-4035-9E73-44BF1BDA053C}">
      <dgm:prSet custT="1"/>
      <dgm:spPr/>
      <dgm:t>
        <a:bodyPr/>
        <a:lstStyle/>
        <a:p>
          <a:pPr rtl="1"/>
          <a:r>
            <a:rPr lang="fa-IR" sz="2400" dirty="0" smtClean="0"/>
            <a:t>بخش کشاورزی و دام</a:t>
          </a:r>
          <a:endParaRPr lang="fa-IR" sz="3200" dirty="0"/>
        </a:p>
      </dgm:t>
    </dgm:pt>
    <dgm:pt modelId="{A1EE754B-A92F-4227-8C2D-F6D36CFAC707}" type="parTrans" cxnId="{95262C84-EC09-4F3A-81D3-A9118AC13A26}">
      <dgm:prSet/>
      <dgm:spPr/>
      <dgm:t>
        <a:bodyPr/>
        <a:lstStyle/>
        <a:p>
          <a:pPr rtl="1"/>
          <a:endParaRPr lang="fa-IR"/>
        </a:p>
      </dgm:t>
    </dgm:pt>
    <dgm:pt modelId="{B2879CC7-2020-432D-8464-217DF222EE80}" type="sibTrans" cxnId="{95262C84-EC09-4F3A-81D3-A9118AC13A26}">
      <dgm:prSet/>
      <dgm:spPr/>
      <dgm:t>
        <a:bodyPr/>
        <a:lstStyle/>
        <a:p>
          <a:pPr rtl="1"/>
          <a:endParaRPr lang="fa-IR"/>
        </a:p>
      </dgm:t>
    </dgm:pt>
    <dgm:pt modelId="{99938CF8-8B26-4D29-B088-9C270F3D378F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زراعت</a:t>
          </a:r>
          <a:endParaRPr lang="fa-IR" sz="1400" dirty="0"/>
        </a:p>
      </dgm:t>
    </dgm:pt>
    <dgm:pt modelId="{527EFEED-AB4C-4500-A4ED-7804AD9AE929}" type="parTrans" cxnId="{92FBABBB-4F98-4C7E-8BF1-52AEFDEE46BB}">
      <dgm:prSet/>
      <dgm:spPr/>
      <dgm:t>
        <a:bodyPr/>
        <a:lstStyle/>
        <a:p>
          <a:pPr rtl="1"/>
          <a:endParaRPr lang="fa-IR"/>
        </a:p>
      </dgm:t>
    </dgm:pt>
    <dgm:pt modelId="{B04E17C7-EF54-4D3E-A0D1-FD58558CF3AC}" type="sibTrans" cxnId="{92FBABBB-4F98-4C7E-8BF1-52AEFDEE46BB}">
      <dgm:prSet/>
      <dgm:spPr/>
      <dgm:t>
        <a:bodyPr/>
        <a:lstStyle/>
        <a:p>
          <a:pPr rtl="1"/>
          <a:endParaRPr lang="fa-IR"/>
        </a:p>
      </dgm:t>
    </dgm:pt>
    <dgm:pt modelId="{78E26C9F-779A-480D-AFBA-C041A2333F60}">
      <dgm:prSet custT="1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400" dirty="0" smtClean="0"/>
            <a:t>منابع طبیعی</a:t>
          </a:r>
        </a:p>
      </dgm:t>
    </dgm:pt>
    <dgm:pt modelId="{461BB52A-50AE-4400-A58A-CC3C62732921}" type="parTrans" cxnId="{274404E1-2A82-4652-8D60-9B1C8AA7A876}">
      <dgm:prSet/>
      <dgm:spPr/>
      <dgm:t>
        <a:bodyPr/>
        <a:lstStyle/>
        <a:p>
          <a:pPr rtl="1"/>
          <a:endParaRPr lang="fa-IR"/>
        </a:p>
      </dgm:t>
    </dgm:pt>
    <dgm:pt modelId="{1CBCC500-654A-4CBE-8A8C-427224767DE6}" type="sibTrans" cxnId="{274404E1-2A82-4652-8D60-9B1C8AA7A876}">
      <dgm:prSet/>
      <dgm:spPr/>
      <dgm:t>
        <a:bodyPr/>
        <a:lstStyle/>
        <a:p>
          <a:pPr rtl="1"/>
          <a:endParaRPr lang="fa-IR"/>
        </a:p>
      </dgm:t>
    </dgm:pt>
    <dgm:pt modelId="{930EE18E-DD88-44CC-AC9A-65A3ED6A7FB1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جنگل و مرتع</a:t>
          </a:r>
          <a:endParaRPr lang="fa-IR" sz="1400" dirty="0"/>
        </a:p>
      </dgm:t>
    </dgm:pt>
    <dgm:pt modelId="{31292C49-895B-458D-82E8-6301E09F65E2}" type="parTrans" cxnId="{213C0B6E-DE42-4AD9-9A71-D0836A3B3458}">
      <dgm:prSet/>
      <dgm:spPr/>
      <dgm:t>
        <a:bodyPr/>
        <a:lstStyle/>
        <a:p>
          <a:pPr rtl="1"/>
          <a:endParaRPr lang="fa-IR"/>
        </a:p>
      </dgm:t>
    </dgm:pt>
    <dgm:pt modelId="{818B93D3-85D8-4E88-8278-2C4DFD6E4999}" type="sibTrans" cxnId="{213C0B6E-DE42-4AD9-9A71-D0836A3B3458}">
      <dgm:prSet/>
      <dgm:spPr/>
      <dgm:t>
        <a:bodyPr/>
        <a:lstStyle/>
        <a:p>
          <a:pPr rtl="1"/>
          <a:endParaRPr lang="fa-IR"/>
        </a:p>
      </dgm:t>
    </dgm:pt>
    <dgm:pt modelId="{D76BEA4B-9ED2-4D21-A7DF-7B83D5313036}">
      <dgm:prSet custT="1"/>
      <dgm:spPr/>
      <dgm:t>
        <a:bodyPr/>
        <a:lstStyle/>
        <a:p>
          <a:pPr marL="0" marR="0" indent="0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400" dirty="0" smtClean="0"/>
            <a:t>بیابان ها</a:t>
          </a:r>
        </a:p>
      </dgm:t>
    </dgm:pt>
    <dgm:pt modelId="{ABCA90ED-71A7-404C-886B-5CEA7ED02AC0}" type="parTrans" cxnId="{087E1BBF-8425-4ACF-8923-C35F1DFA2403}">
      <dgm:prSet/>
      <dgm:spPr/>
      <dgm:t>
        <a:bodyPr/>
        <a:lstStyle/>
        <a:p>
          <a:pPr rtl="1"/>
          <a:endParaRPr lang="fa-IR"/>
        </a:p>
      </dgm:t>
    </dgm:pt>
    <dgm:pt modelId="{3AA77ADD-7465-41C3-9721-14DA1AA74D18}" type="sibTrans" cxnId="{087E1BBF-8425-4ACF-8923-C35F1DFA2403}">
      <dgm:prSet/>
      <dgm:spPr/>
      <dgm:t>
        <a:bodyPr/>
        <a:lstStyle/>
        <a:p>
          <a:pPr rtl="1"/>
          <a:endParaRPr lang="fa-IR"/>
        </a:p>
      </dgm:t>
    </dgm:pt>
    <dgm:pt modelId="{6E8C69A0-7F12-4CE0-A214-5BDC65CCE409}">
      <dgm:prSet custT="1"/>
      <dgm:spPr/>
      <dgm:t>
        <a:bodyPr/>
        <a:lstStyle/>
        <a:p>
          <a:pPr rtl="1"/>
          <a:r>
            <a:rPr lang="fa-IR" sz="2000" dirty="0" smtClean="0"/>
            <a:t>بخش</a:t>
          </a:r>
        </a:p>
        <a:p>
          <a:pPr rtl="1"/>
          <a:r>
            <a:rPr lang="fa-IR" sz="2000" dirty="0" smtClean="0"/>
            <a:t>راه و </a:t>
          </a:r>
          <a:r>
            <a:rPr lang="fa-IR" sz="2000" dirty="0" err="1" smtClean="0"/>
            <a:t>شهرسازی</a:t>
          </a:r>
          <a:endParaRPr lang="fa-IR" sz="2000" dirty="0"/>
        </a:p>
      </dgm:t>
    </dgm:pt>
    <dgm:pt modelId="{A2B72D7C-4B1B-4FA2-904E-4D157EC3C315}" type="parTrans" cxnId="{1298F57E-6AC2-4799-8B12-8F7AF7BD0F35}">
      <dgm:prSet/>
      <dgm:spPr/>
      <dgm:t>
        <a:bodyPr/>
        <a:lstStyle/>
        <a:p>
          <a:pPr rtl="1"/>
          <a:endParaRPr lang="fa-IR"/>
        </a:p>
      </dgm:t>
    </dgm:pt>
    <dgm:pt modelId="{7442BDCD-5718-4477-8AE0-9A1227B4B3D5}" type="sibTrans" cxnId="{1298F57E-6AC2-4799-8B12-8F7AF7BD0F35}">
      <dgm:prSet/>
      <dgm:spPr/>
      <dgm:t>
        <a:bodyPr/>
        <a:lstStyle/>
        <a:p>
          <a:pPr rtl="1"/>
          <a:endParaRPr lang="fa-IR"/>
        </a:p>
      </dgm:t>
    </dgm:pt>
    <dgm:pt modelId="{33D0301C-E25A-4C36-98D9-D64878780F4D}">
      <dgm:prSet custT="1"/>
      <dgm:spPr/>
      <dgm:t>
        <a:bodyPr/>
        <a:lstStyle/>
        <a:p>
          <a:pPr rtl="1"/>
          <a:r>
            <a:rPr lang="fa-IR" sz="2400" dirty="0" smtClean="0"/>
            <a:t>بخش</a:t>
          </a:r>
        </a:p>
        <a:p>
          <a:pPr rtl="1"/>
          <a:r>
            <a:rPr lang="fa-IR" sz="2400" dirty="0" smtClean="0"/>
            <a:t>محیط زیست</a:t>
          </a:r>
          <a:endParaRPr lang="fa-IR" sz="2400" dirty="0"/>
        </a:p>
      </dgm:t>
    </dgm:pt>
    <dgm:pt modelId="{E64FEAE7-3306-4B9E-88E9-F0C672FA192F}" type="parTrans" cxnId="{1A1994E0-8327-4788-9D27-5CB6FA3F1411}">
      <dgm:prSet/>
      <dgm:spPr/>
      <dgm:t>
        <a:bodyPr/>
        <a:lstStyle/>
        <a:p>
          <a:pPr rtl="1"/>
          <a:endParaRPr lang="fa-IR"/>
        </a:p>
      </dgm:t>
    </dgm:pt>
    <dgm:pt modelId="{7A38BC1C-4FCF-4CBF-9622-C030BAD4B560}" type="sibTrans" cxnId="{1A1994E0-8327-4788-9D27-5CB6FA3F1411}">
      <dgm:prSet/>
      <dgm:spPr/>
      <dgm:t>
        <a:bodyPr/>
        <a:lstStyle/>
        <a:p>
          <a:pPr rtl="1"/>
          <a:endParaRPr lang="fa-IR"/>
        </a:p>
      </dgm:t>
    </dgm:pt>
    <dgm:pt modelId="{93CD009F-DF9D-4DB2-8E02-48F815F61658}">
      <dgm:prSet custT="1"/>
      <dgm:spPr/>
      <dgm:t>
        <a:bodyPr/>
        <a:lstStyle/>
        <a:p>
          <a:pPr rtl="1"/>
          <a:r>
            <a:rPr lang="fa-IR" sz="2400" dirty="0" smtClean="0"/>
            <a:t>بخش بهداشت </a:t>
          </a:r>
          <a:endParaRPr lang="fa-IR" sz="2400" dirty="0"/>
        </a:p>
      </dgm:t>
    </dgm:pt>
    <dgm:pt modelId="{4403A5EB-E786-47C4-8337-1FC96C472823}" type="parTrans" cxnId="{B009366C-C436-4C25-AFB6-ECEE765C79AB}">
      <dgm:prSet/>
      <dgm:spPr/>
      <dgm:t>
        <a:bodyPr/>
        <a:lstStyle/>
        <a:p>
          <a:pPr rtl="1"/>
          <a:endParaRPr lang="fa-IR"/>
        </a:p>
      </dgm:t>
    </dgm:pt>
    <dgm:pt modelId="{2EA1CB17-4E86-46CB-97C2-181FB64C01EC}" type="sibTrans" cxnId="{B009366C-C436-4C25-AFB6-ECEE765C79AB}">
      <dgm:prSet/>
      <dgm:spPr/>
      <dgm:t>
        <a:bodyPr/>
        <a:lstStyle/>
        <a:p>
          <a:pPr rtl="1"/>
          <a:endParaRPr lang="fa-IR"/>
        </a:p>
      </dgm:t>
    </dgm:pt>
    <dgm:pt modelId="{DB8FF548-DF6E-4E98-AB29-C809878D0DF7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حمل و نقل</a:t>
          </a:r>
          <a:endParaRPr lang="fa-IR" sz="1400" dirty="0"/>
        </a:p>
      </dgm:t>
    </dgm:pt>
    <dgm:pt modelId="{B25F3280-0B8C-4C4C-A84D-6BF2A287C1FB}" type="parTrans" cxnId="{D9997DC2-ED41-48A2-BA98-C4F1D4A2A9EA}">
      <dgm:prSet/>
      <dgm:spPr/>
      <dgm:t>
        <a:bodyPr/>
        <a:lstStyle/>
        <a:p>
          <a:pPr rtl="1"/>
          <a:endParaRPr lang="fa-IR"/>
        </a:p>
      </dgm:t>
    </dgm:pt>
    <dgm:pt modelId="{3320329A-4AF2-4478-8552-F18985202920}" type="sibTrans" cxnId="{D9997DC2-ED41-48A2-BA98-C4F1D4A2A9EA}">
      <dgm:prSet/>
      <dgm:spPr/>
      <dgm:t>
        <a:bodyPr/>
        <a:lstStyle/>
        <a:p>
          <a:pPr rtl="1"/>
          <a:endParaRPr lang="fa-IR"/>
        </a:p>
      </dgm:t>
    </dgm:pt>
    <dgm:pt modelId="{F69082CE-B42F-4F78-A884-38CD2BEA5732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err="1" smtClean="0"/>
            <a:t>شهرسازی</a:t>
          </a:r>
          <a:endParaRPr lang="fa-IR" sz="1400" dirty="0"/>
        </a:p>
      </dgm:t>
    </dgm:pt>
    <dgm:pt modelId="{B56F9BFF-F1B3-4E10-BC39-81133CC8EBC6}" type="parTrans" cxnId="{B3255B19-9BC0-4C7D-91FB-40FC903B1FA3}">
      <dgm:prSet/>
      <dgm:spPr/>
      <dgm:t>
        <a:bodyPr/>
        <a:lstStyle/>
        <a:p>
          <a:pPr rtl="1"/>
          <a:endParaRPr lang="fa-IR"/>
        </a:p>
      </dgm:t>
    </dgm:pt>
    <dgm:pt modelId="{076DD528-FF00-4479-A252-9EB7BCEEFDBF}" type="sibTrans" cxnId="{B3255B19-9BC0-4C7D-91FB-40FC903B1FA3}">
      <dgm:prSet/>
      <dgm:spPr/>
      <dgm:t>
        <a:bodyPr/>
        <a:lstStyle/>
        <a:p>
          <a:pPr rtl="1"/>
          <a:endParaRPr lang="fa-IR"/>
        </a:p>
      </dgm:t>
    </dgm:pt>
    <dgm:pt modelId="{DC6ED782-7774-4229-994F-CBC566736C73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مسکن و ساختمان </a:t>
          </a:r>
          <a:endParaRPr lang="fa-IR" sz="1400" dirty="0"/>
        </a:p>
      </dgm:t>
    </dgm:pt>
    <dgm:pt modelId="{C1EA2CF4-5B0A-490C-B0E5-F2E6E7F6DB8A}" type="parTrans" cxnId="{3A82C685-80D4-42CD-B2DE-120DB1844E7B}">
      <dgm:prSet/>
      <dgm:spPr/>
      <dgm:t>
        <a:bodyPr/>
        <a:lstStyle/>
        <a:p>
          <a:pPr rtl="1"/>
          <a:endParaRPr lang="fa-IR"/>
        </a:p>
      </dgm:t>
    </dgm:pt>
    <dgm:pt modelId="{B40D8CD8-F546-4183-9EC3-54599CB085A9}" type="sibTrans" cxnId="{3A82C685-80D4-42CD-B2DE-120DB1844E7B}">
      <dgm:prSet/>
      <dgm:spPr/>
      <dgm:t>
        <a:bodyPr/>
        <a:lstStyle/>
        <a:p>
          <a:pPr rtl="1"/>
          <a:endParaRPr lang="fa-IR"/>
        </a:p>
      </dgm:t>
    </dgm:pt>
    <dgm:pt modelId="{CEA44D8D-56E1-4816-9A81-A7838EA348D2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راهداری و ساخت راه</a:t>
          </a:r>
          <a:endParaRPr lang="fa-IR" sz="1400" dirty="0"/>
        </a:p>
      </dgm:t>
    </dgm:pt>
    <dgm:pt modelId="{1D6550AC-9B28-4D34-9468-6B69E9727EF8}" type="parTrans" cxnId="{B30DF195-BD5B-42C6-8931-D0EB6FDE59D8}">
      <dgm:prSet/>
      <dgm:spPr/>
      <dgm:t>
        <a:bodyPr/>
        <a:lstStyle/>
        <a:p>
          <a:pPr rtl="1"/>
          <a:endParaRPr lang="fa-IR"/>
        </a:p>
      </dgm:t>
    </dgm:pt>
    <dgm:pt modelId="{64A4CB2C-69EA-4705-8BFE-A055DA319405}" type="sibTrans" cxnId="{B30DF195-BD5B-42C6-8931-D0EB6FDE59D8}">
      <dgm:prSet/>
      <dgm:spPr/>
      <dgm:t>
        <a:bodyPr/>
        <a:lstStyle/>
        <a:p>
          <a:pPr rtl="1"/>
          <a:endParaRPr lang="fa-IR"/>
        </a:p>
      </dgm:t>
    </dgm:pt>
    <dgm:pt modelId="{A5DCE31C-016F-413A-A511-C457E2C60244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بهداشت</a:t>
          </a:r>
          <a:endParaRPr lang="fa-IR" sz="1400" dirty="0"/>
        </a:p>
      </dgm:t>
    </dgm:pt>
    <dgm:pt modelId="{2668B868-5E2B-4287-89EC-7C808E606704}" type="parTrans" cxnId="{C1598D10-3C11-4DB5-B693-F6179C38C01E}">
      <dgm:prSet/>
      <dgm:spPr/>
      <dgm:t>
        <a:bodyPr/>
        <a:lstStyle/>
        <a:p>
          <a:pPr rtl="1"/>
          <a:endParaRPr lang="fa-IR"/>
        </a:p>
      </dgm:t>
    </dgm:pt>
    <dgm:pt modelId="{90B39A70-D39D-4895-B740-C2B5D2236B2D}" type="sibTrans" cxnId="{C1598D10-3C11-4DB5-B693-F6179C38C01E}">
      <dgm:prSet/>
      <dgm:spPr/>
      <dgm:t>
        <a:bodyPr/>
        <a:lstStyle/>
        <a:p>
          <a:pPr rtl="1"/>
          <a:endParaRPr lang="fa-IR"/>
        </a:p>
      </dgm:t>
    </dgm:pt>
    <dgm:pt modelId="{6F17F6DF-F1A0-4573-B46D-0380FB22EB04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درمان</a:t>
          </a:r>
          <a:endParaRPr lang="fa-IR" sz="1400" dirty="0"/>
        </a:p>
      </dgm:t>
    </dgm:pt>
    <dgm:pt modelId="{0E105C29-1C05-4996-A435-6D8412D2EC8F}" type="parTrans" cxnId="{AB18435E-15D9-49BC-B7A3-2571A6FBEF5F}">
      <dgm:prSet/>
      <dgm:spPr/>
      <dgm:t>
        <a:bodyPr/>
        <a:lstStyle/>
        <a:p>
          <a:pPr rtl="1"/>
          <a:endParaRPr lang="fa-IR"/>
        </a:p>
      </dgm:t>
    </dgm:pt>
    <dgm:pt modelId="{6BA858C9-6711-46E8-B73C-C53EFD5A812C}" type="sibTrans" cxnId="{AB18435E-15D9-49BC-B7A3-2571A6FBEF5F}">
      <dgm:prSet/>
      <dgm:spPr/>
      <dgm:t>
        <a:bodyPr/>
        <a:lstStyle/>
        <a:p>
          <a:pPr rtl="1"/>
          <a:endParaRPr lang="fa-IR"/>
        </a:p>
      </dgm:t>
    </dgm:pt>
    <dgm:pt modelId="{6F85F6C8-53A5-4F33-A0C7-480A88CF8A33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آموزش فرهنگ سلامت</a:t>
          </a:r>
          <a:endParaRPr lang="fa-IR" sz="1400" dirty="0"/>
        </a:p>
      </dgm:t>
    </dgm:pt>
    <dgm:pt modelId="{D624F1E5-0A90-418D-9946-F8F6BC33A5C3}" type="parTrans" cxnId="{15A5E575-4327-49B3-900C-A1A2A3D65810}">
      <dgm:prSet/>
      <dgm:spPr/>
      <dgm:t>
        <a:bodyPr/>
        <a:lstStyle/>
        <a:p>
          <a:pPr rtl="1"/>
          <a:endParaRPr lang="fa-IR"/>
        </a:p>
      </dgm:t>
    </dgm:pt>
    <dgm:pt modelId="{6DA8E4EF-908A-4427-A22A-5AF497E82C98}" type="sibTrans" cxnId="{15A5E575-4327-49B3-900C-A1A2A3D65810}">
      <dgm:prSet/>
      <dgm:spPr/>
      <dgm:t>
        <a:bodyPr/>
        <a:lstStyle/>
        <a:p>
          <a:pPr rtl="1"/>
          <a:endParaRPr lang="fa-IR"/>
        </a:p>
      </dgm:t>
    </dgm:pt>
    <dgm:pt modelId="{F186A6EB-136F-4A44-8D9D-ED08F6B521A1}">
      <dgm:prSet custT="1"/>
      <dgm:spPr/>
      <dgm:t>
        <a:bodyPr/>
        <a:lstStyle/>
        <a:p>
          <a:pPr algn="ctr" rtl="1">
            <a:lnSpc>
              <a:spcPct val="100000"/>
            </a:lnSpc>
            <a:spcAft>
              <a:spcPts val="0"/>
            </a:spcAft>
          </a:pPr>
          <a:r>
            <a:rPr lang="fa-IR" sz="1400" dirty="0" smtClean="0"/>
            <a:t>محیط زیست انسانی</a:t>
          </a: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fa-IR" sz="1400" dirty="0" smtClean="0"/>
            <a:t>آلودگی ها</a:t>
          </a: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fa-IR" sz="1400" dirty="0" smtClean="0"/>
            <a:t>خاک</a:t>
          </a: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fa-IR" sz="1400" dirty="0" smtClean="0"/>
            <a:t>هوا</a:t>
          </a: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fa-IR" sz="1400" dirty="0" smtClean="0"/>
            <a:t>و ...</a:t>
          </a:r>
          <a:endParaRPr lang="fa-IR" sz="1400" dirty="0"/>
        </a:p>
      </dgm:t>
    </dgm:pt>
    <dgm:pt modelId="{EC2B38DE-5A99-4E83-A597-74517E56EA8D}" type="parTrans" cxnId="{97C61988-54DD-4546-834C-4E1DD40FB280}">
      <dgm:prSet/>
      <dgm:spPr/>
      <dgm:t>
        <a:bodyPr/>
        <a:lstStyle/>
        <a:p>
          <a:pPr rtl="1"/>
          <a:endParaRPr lang="fa-IR"/>
        </a:p>
      </dgm:t>
    </dgm:pt>
    <dgm:pt modelId="{FFB0E314-7695-4DE9-B0C8-556B03B55F5B}" type="sibTrans" cxnId="{97C61988-54DD-4546-834C-4E1DD40FB280}">
      <dgm:prSet/>
      <dgm:spPr/>
      <dgm:t>
        <a:bodyPr/>
        <a:lstStyle/>
        <a:p>
          <a:pPr rtl="1"/>
          <a:endParaRPr lang="fa-IR"/>
        </a:p>
      </dgm:t>
    </dgm:pt>
    <dgm:pt modelId="{1028551F-A141-4B23-B0B2-C8E8ED8811A5}">
      <dgm:prSet custT="1"/>
      <dgm:spPr/>
      <dgm:t>
        <a:bodyPr/>
        <a:lstStyle/>
        <a:p>
          <a:pPr algn="ctr" rtl="1">
            <a:lnSpc>
              <a:spcPct val="100000"/>
            </a:lnSpc>
            <a:spcAft>
              <a:spcPts val="0"/>
            </a:spcAft>
          </a:pPr>
          <a:r>
            <a:rPr lang="fa-IR" sz="1400" dirty="0" smtClean="0"/>
            <a:t>محیط زیست طبیعی</a:t>
          </a: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fa-IR" sz="1400" smtClean="0"/>
            <a:t>نواحی ساحلی</a:t>
          </a: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fa-IR" sz="1400" dirty="0" smtClean="0"/>
            <a:t>حیات وحش</a:t>
          </a: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fa-IR" sz="1400" dirty="0" smtClean="0"/>
            <a:t>زیستگاه ها</a:t>
          </a:r>
        </a:p>
        <a:p>
          <a:pPr algn="r" rtl="1">
            <a:lnSpc>
              <a:spcPct val="100000"/>
            </a:lnSpc>
            <a:spcAft>
              <a:spcPts val="0"/>
            </a:spcAft>
          </a:pPr>
          <a:r>
            <a:rPr lang="fa-IR" sz="1400" dirty="0" smtClean="0"/>
            <a:t>و ...</a:t>
          </a:r>
          <a:endParaRPr lang="fa-IR" sz="1400" dirty="0"/>
        </a:p>
      </dgm:t>
    </dgm:pt>
    <dgm:pt modelId="{715BCBF8-1D93-4A64-8081-E740579117C0}" type="parTrans" cxnId="{C2100FC3-68D0-4893-A2FB-18F9532DC9D7}">
      <dgm:prSet/>
      <dgm:spPr/>
      <dgm:t>
        <a:bodyPr/>
        <a:lstStyle/>
        <a:p>
          <a:pPr rtl="1"/>
          <a:endParaRPr lang="fa-IR"/>
        </a:p>
      </dgm:t>
    </dgm:pt>
    <dgm:pt modelId="{B32AEBE8-5C59-4C6C-BFD3-ACD82912CBE5}" type="sibTrans" cxnId="{C2100FC3-68D0-4893-A2FB-18F9532DC9D7}">
      <dgm:prSet/>
      <dgm:spPr/>
      <dgm:t>
        <a:bodyPr/>
        <a:lstStyle/>
        <a:p>
          <a:pPr rtl="1"/>
          <a:endParaRPr lang="fa-IR"/>
        </a:p>
      </dgm:t>
    </dgm:pt>
    <dgm:pt modelId="{5516CFDA-0F9F-4558-8631-F1D9C015D165}">
      <dgm:prSet custT="1"/>
      <dgm:spPr/>
      <dgm:t>
        <a:bodyPr/>
        <a:lstStyle/>
        <a:p>
          <a:pPr rtl="1"/>
          <a:r>
            <a:rPr lang="fa-IR" sz="2400" dirty="0" smtClean="0"/>
            <a:t>بخش آموزش</a:t>
          </a:r>
          <a:endParaRPr lang="fa-IR" sz="2400" dirty="0"/>
        </a:p>
      </dgm:t>
    </dgm:pt>
    <dgm:pt modelId="{E1F47F8E-DDBE-4CFA-8C6B-A8542AB99B76}" type="parTrans" cxnId="{53F2B97C-AF67-4D83-B769-C9884135667A}">
      <dgm:prSet/>
      <dgm:spPr/>
      <dgm:t>
        <a:bodyPr/>
        <a:lstStyle/>
        <a:p>
          <a:pPr rtl="1"/>
          <a:endParaRPr lang="fa-IR"/>
        </a:p>
      </dgm:t>
    </dgm:pt>
    <dgm:pt modelId="{8E6D94C1-0E60-46DB-881E-D73085B148EB}" type="sibTrans" cxnId="{53F2B97C-AF67-4D83-B769-C9884135667A}">
      <dgm:prSet/>
      <dgm:spPr/>
      <dgm:t>
        <a:bodyPr/>
        <a:lstStyle/>
        <a:p>
          <a:pPr rtl="1"/>
          <a:endParaRPr lang="fa-IR"/>
        </a:p>
      </dgm:t>
    </dgm:pt>
    <dgm:pt modelId="{82FCF383-C26A-4E30-AFD6-6203EA4707E6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آموزش عالی</a:t>
          </a:r>
          <a:endParaRPr lang="fa-IR" sz="1400" dirty="0"/>
        </a:p>
      </dgm:t>
    </dgm:pt>
    <dgm:pt modelId="{054703A4-C531-41F4-8485-683BF68CC593}" type="parTrans" cxnId="{74EB230E-462D-4B3A-A78C-9D7ACDA8331E}">
      <dgm:prSet/>
      <dgm:spPr/>
      <dgm:t>
        <a:bodyPr/>
        <a:lstStyle/>
        <a:p>
          <a:pPr rtl="1"/>
          <a:endParaRPr lang="fa-IR"/>
        </a:p>
      </dgm:t>
    </dgm:pt>
    <dgm:pt modelId="{FDF642FA-45BB-4900-84B3-5F5D10F5FC8F}" type="sibTrans" cxnId="{74EB230E-462D-4B3A-A78C-9D7ACDA8331E}">
      <dgm:prSet/>
      <dgm:spPr/>
      <dgm:t>
        <a:bodyPr/>
        <a:lstStyle/>
        <a:p>
          <a:pPr rtl="1"/>
          <a:endParaRPr lang="fa-IR"/>
        </a:p>
      </dgm:t>
    </dgm:pt>
    <dgm:pt modelId="{07851B7D-1BE5-4C22-B15B-07F861FE8B01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آموزش های کوتاه مدت</a:t>
          </a:r>
          <a:endParaRPr lang="fa-IR" sz="1400" dirty="0"/>
        </a:p>
      </dgm:t>
    </dgm:pt>
    <dgm:pt modelId="{9F13D4C5-0C22-4A47-94B5-39FA082428D7}" type="parTrans" cxnId="{1CBAF4F2-51DA-4ACE-947F-4FEC2EF95BD8}">
      <dgm:prSet/>
      <dgm:spPr/>
      <dgm:t>
        <a:bodyPr/>
        <a:lstStyle/>
        <a:p>
          <a:pPr rtl="1"/>
          <a:endParaRPr lang="fa-IR"/>
        </a:p>
      </dgm:t>
    </dgm:pt>
    <dgm:pt modelId="{7398A282-3AD7-4593-AE82-93E4DE3DEAEE}" type="sibTrans" cxnId="{1CBAF4F2-51DA-4ACE-947F-4FEC2EF95BD8}">
      <dgm:prSet/>
      <dgm:spPr/>
      <dgm:t>
        <a:bodyPr/>
        <a:lstStyle/>
        <a:p>
          <a:pPr rtl="1"/>
          <a:endParaRPr lang="fa-IR"/>
        </a:p>
      </dgm:t>
    </dgm:pt>
    <dgm:pt modelId="{3D27A80F-8857-4C09-A286-52FA0EA1319A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err="1" smtClean="0"/>
            <a:t>شیلات</a:t>
          </a:r>
          <a:endParaRPr lang="fa-IR" sz="1400" dirty="0"/>
        </a:p>
      </dgm:t>
    </dgm:pt>
    <dgm:pt modelId="{1192AFDD-46B5-44AC-8D95-9028205A6604}" type="parTrans" cxnId="{C5C56A89-552C-4315-BD73-E9DC9C86C77B}">
      <dgm:prSet/>
      <dgm:spPr/>
      <dgm:t>
        <a:bodyPr/>
        <a:lstStyle/>
        <a:p>
          <a:pPr rtl="1"/>
          <a:endParaRPr lang="fa-IR"/>
        </a:p>
      </dgm:t>
    </dgm:pt>
    <dgm:pt modelId="{0B30D399-7FB2-47B2-8EFE-8F117CC18B3B}" type="sibTrans" cxnId="{C5C56A89-552C-4315-BD73-E9DC9C86C77B}">
      <dgm:prSet/>
      <dgm:spPr/>
      <dgm:t>
        <a:bodyPr/>
        <a:lstStyle/>
        <a:p>
          <a:pPr rtl="1"/>
          <a:endParaRPr lang="fa-IR"/>
        </a:p>
      </dgm:t>
    </dgm:pt>
    <dgm:pt modelId="{1A97319E-F277-446D-A8CA-F3845F857E8A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کاربری زمین</a:t>
          </a:r>
          <a:endParaRPr lang="fa-IR" sz="1400" dirty="0"/>
        </a:p>
      </dgm:t>
    </dgm:pt>
    <dgm:pt modelId="{A11FE730-ED94-4340-BDBB-7FAB599D5D8F}" type="parTrans" cxnId="{8A0C418E-89B2-4E28-A187-60DDDB9B5AA6}">
      <dgm:prSet/>
      <dgm:spPr/>
      <dgm:t>
        <a:bodyPr/>
        <a:lstStyle/>
        <a:p>
          <a:pPr rtl="1"/>
          <a:endParaRPr lang="fa-IR"/>
        </a:p>
      </dgm:t>
    </dgm:pt>
    <dgm:pt modelId="{E0A38490-7A16-4690-844B-99C8A51BE46D}" type="sibTrans" cxnId="{8A0C418E-89B2-4E28-A187-60DDDB9B5AA6}">
      <dgm:prSet/>
      <dgm:spPr/>
      <dgm:t>
        <a:bodyPr/>
        <a:lstStyle/>
        <a:p>
          <a:pPr rtl="1"/>
          <a:endParaRPr lang="fa-IR"/>
        </a:p>
      </dgm:t>
    </dgm:pt>
    <dgm:pt modelId="{95E3B2C8-E492-4B03-92F9-C875BB126006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400" dirty="0" smtClean="0"/>
            <a:t>کاربری زمین</a:t>
          </a:r>
          <a:endParaRPr lang="fa-IR" sz="1400" dirty="0"/>
        </a:p>
      </dgm:t>
    </dgm:pt>
    <dgm:pt modelId="{B62E4A80-CE5E-4476-906F-7A7F319776F0}" type="parTrans" cxnId="{087E1EB0-40E8-49F8-8466-DEBAC919BB4B}">
      <dgm:prSet/>
      <dgm:spPr/>
      <dgm:t>
        <a:bodyPr/>
        <a:lstStyle/>
        <a:p>
          <a:endParaRPr lang="en-US"/>
        </a:p>
      </dgm:t>
    </dgm:pt>
    <dgm:pt modelId="{89063C3B-3DE0-4FED-B15C-9F2C3656848C}" type="sibTrans" cxnId="{087E1EB0-40E8-49F8-8466-DEBAC919BB4B}">
      <dgm:prSet/>
      <dgm:spPr/>
      <dgm:t>
        <a:bodyPr/>
        <a:lstStyle/>
        <a:p>
          <a:endParaRPr lang="en-US"/>
        </a:p>
      </dgm:t>
    </dgm:pt>
    <dgm:pt modelId="{C7B2B443-1500-4289-B9EA-15CA11EA16A5}">
      <dgm:prSet/>
      <dgm:spPr/>
      <dgm:t>
        <a:bodyPr/>
        <a:lstStyle/>
        <a:p>
          <a:pPr rtl="1"/>
          <a:r>
            <a:rPr lang="fa-IR" dirty="0" smtClean="0"/>
            <a:t>. . .</a:t>
          </a:r>
          <a:endParaRPr lang="fa-IR" dirty="0"/>
        </a:p>
      </dgm:t>
    </dgm:pt>
    <dgm:pt modelId="{A498E632-97E5-4507-9997-35D7A3F5BACF}" type="parTrans" cxnId="{C230B715-446A-48E2-82F5-367A5F79CA90}">
      <dgm:prSet/>
      <dgm:spPr/>
      <dgm:t>
        <a:bodyPr/>
        <a:lstStyle/>
        <a:p>
          <a:pPr rtl="1"/>
          <a:endParaRPr lang="fa-IR"/>
        </a:p>
      </dgm:t>
    </dgm:pt>
    <dgm:pt modelId="{FFEAE5AD-31A1-4343-B284-35E044C2F36F}" type="sibTrans" cxnId="{C230B715-446A-48E2-82F5-367A5F79CA90}">
      <dgm:prSet/>
      <dgm:spPr/>
      <dgm:t>
        <a:bodyPr/>
        <a:lstStyle/>
        <a:p>
          <a:pPr rtl="1"/>
          <a:endParaRPr lang="fa-IR"/>
        </a:p>
      </dgm:t>
    </dgm:pt>
    <dgm:pt modelId="{278C8691-12FC-42CB-92D0-DFDE7A1C2752}">
      <dgm:prSet custT="1"/>
      <dgm:spPr/>
      <dgm:t>
        <a:bodyPr/>
        <a:lstStyle/>
        <a:p>
          <a:pPr rtl="1"/>
          <a:r>
            <a:rPr lang="fa-IR" sz="1400" dirty="0" smtClean="0"/>
            <a:t>امور</a:t>
          </a:r>
          <a:r>
            <a:rPr lang="fa-IR" sz="1900" dirty="0" smtClean="0"/>
            <a:t> </a:t>
          </a:r>
          <a:r>
            <a:rPr lang="fa-IR" sz="1400" dirty="0" smtClean="0"/>
            <a:t>دام</a:t>
          </a:r>
          <a:endParaRPr lang="fa-IR" sz="1400" dirty="0"/>
        </a:p>
      </dgm:t>
    </dgm:pt>
    <dgm:pt modelId="{434B98BE-BB9B-43B2-B37F-CA6A7EA899F5}" type="parTrans" cxnId="{E29852A6-62F9-4618-952B-FA42B55B07E5}">
      <dgm:prSet/>
      <dgm:spPr/>
      <dgm:t>
        <a:bodyPr/>
        <a:lstStyle/>
        <a:p>
          <a:pPr rtl="1"/>
          <a:endParaRPr lang="fa-IR"/>
        </a:p>
      </dgm:t>
    </dgm:pt>
    <dgm:pt modelId="{23204F60-F3E1-40A1-A982-F52FED47956F}" type="sibTrans" cxnId="{E29852A6-62F9-4618-952B-FA42B55B07E5}">
      <dgm:prSet/>
      <dgm:spPr/>
      <dgm:t>
        <a:bodyPr/>
        <a:lstStyle/>
        <a:p>
          <a:pPr rtl="1"/>
          <a:endParaRPr lang="fa-IR"/>
        </a:p>
      </dgm:t>
    </dgm:pt>
    <dgm:pt modelId="{D40C826B-5599-4B1C-82C0-2F202BF9A18B}">
      <dgm:prSet custT="1"/>
      <dgm:spPr/>
      <dgm:t>
        <a:bodyPr/>
        <a:lstStyle/>
        <a:p>
          <a:pPr rtl="1"/>
          <a:r>
            <a:rPr lang="fa-IR" sz="1400" dirty="0" smtClean="0"/>
            <a:t>کاربری زمین</a:t>
          </a:r>
          <a:endParaRPr lang="fa-IR" sz="1400" dirty="0"/>
        </a:p>
      </dgm:t>
    </dgm:pt>
    <dgm:pt modelId="{FFE74FDC-AA4E-4CD8-AD91-915E9E608278}" type="parTrans" cxnId="{5EF7FA9C-9C5C-492D-8431-1208A8C0603A}">
      <dgm:prSet/>
      <dgm:spPr/>
      <dgm:t>
        <a:bodyPr/>
        <a:lstStyle/>
        <a:p>
          <a:pPr rtl="1"/>
          <a:endParaRPr lang="fa-IR"/>
        </a:p>
      </dgm:t>
    </dgm:pt>
    <dgm:pt modelId="{96EA7D42-F984-4876-908F-15F9F808DAA5}" type="sibTrans" cxnId="{5EF7FA9C-9C5C-492D-8431-1208A8C0603A}">
      <dgm:prSet/>
      <dgm:spPr/>
      <dgm:t>
        <a:bodyPr/>
        <a:lstStyle/>
        <a:p>
          <a:pPr rtl="1"/>
          <a:endParaRPr lang="fa-IR"/>
        </a:p>
      </dgm:t>
    </dgm:pt>
    <dgm:pt modelId="{A1606402-8853-4918-B931-362842194BBC}" type="pres">
      <dgm:prSet presAssocID="{9E1522ED-383A-40B2-B34A-E5F4BD0445D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A78845C-CAF8-4594-B9C7-4411C8A27805}" type="pres">
      <dgm:prSet presAssocID="{C7B2B443-1500-4289-B9EA-15CA11EA16A5}" presName="compNode" presStyleCnt="0"/>
      <dgm:spPr/>
    </dgm:pt>
    <dgm:pt modelId="{5B067EEE-3CC0-40B4-93B7-E5CCD5638C0A}" type="pres">
      <dgm:prSet presAssocID="{C7B2B443-1500-4289-B9EA-15CA11EA16A5}" presName="aNode" presStyleLbl="bgShp" presStyleIdx="0" presStyleCnt="9"/>
      <dgm:spPr/>
      <dgm:t>
        <a:bodyPr/>
        <a:lstStyle/>
        <a:p>
          <a:pPr rtl="1"/>
          <a:endParaRPr lang="fa-IR"/>
        </a:p>
      </dgm:t>
    </dgm:pt>
    <dgm:pt modelId="{37F3689E-201E-4E4C-8779-41CE7C725DD8}" type="pres">
      <dgm:prSet presAssocID="{C7B2B443-1500-4289-B9EA-15CA11EA16A5}" presName="textNode" presStyleLbl="bgShp" presStyleIdx="0" presStyleCnt="9"/>
      <dgm:spPr/>
      <dgm:t>
        <a:bodyPr/>
        <a:lstStyle/>
        <a:p>
          <a:pPr rtl="1"/>
          <a:endParaRPr lang="fa-IR"/>
        </a:p>
      </dgm:t>
    </dgm:pt>
    <dgm:pt modelId="{9B5FA7B8-2887-4696-9C7E-DD5BE4A76759}" type="pres">
      <dgm:prSet presAssocID="{C7B2B443-1500-4289-B9EA-15CA11EA16A5}" presName="compChildNode" presStyleCnt="0"/>
      <dgm:spPr/>
    </dgm:pt>
    <dgm:pt modelId="{59123006-4921-474F-8838-20E17374D9BA}" type="pres">
      <dgm:prSet presAssocID="{C7B2B443-1500-4289-B9EA-15CA11EA16A5}" presName="theInnerList" presStyleCnt="0"/>
      <dgm:spPr/>
    </dgm:pt>
    <dgm:pt modelId="{4E23DE3B-675F-4ED1-A90B-8E0B4A9FC4CB}" type="pres">
      <dgm:prSet presAssocID="{C7B2B443-1500-4289-B9EA-15CA11EA16A5}" presName="aSpace" presStyleCnt="0"/>
      <dgm:spPr/>
    </dgm:pt>
    <dgm:pt modelId="{D67CAC38-41AD-46F2-854C-1253EFBF8B9C}" type="pres">
      <dgm:prSet presAssocID="{5516CFDA-0F9F-4558-8631-F1D9C015D165}" presName="compNode" presStyleCnt="0"/>
      <dgm:spPr/>
    </dgm:pt>
    <dgm:pt modelId="{C99DF1A3-EBA5-4FEC-B073-DFB4EB62D71D}" type="pres">
      <dgm:prSet presAssocID="{5516CFDA-0F9F-4558-8631-F1D9C015D165}" presName="aNode" presStyleLbl="bgShp" presStyleIdx="1" presStyleCnt="9"/>
      <dgm:spPr/>
      <dgm:t>
        <a:bodyPr/>
        <a:lstStyle/>
        <a:p>
          <a:endParaRPr lang="en-US"/>
        </a:p>
      </dgm:t>
    </dgm:pt>
    <dgm:pt modelId="{ACC73212-D2E0-4203-9F86-530962DAF4C4}" type="pres">
      <dgm:prSet presAssocID="{5516CFDA-0F9F-4558-8631-F1D9C015D165}" presName="textNode" presStyleLbl="bgShp" presStyleIdx="1" presStyleCnt="9"/>
      <dgm:spPr/>
      <dgm:t>
        <a:bodyPr/>
        <a:lstStyle/>
        <a:p>
          <a:endParaRPr lang="en-US"/>
        </a:p>
      </dgm:t>
    </dgm:pt>
    <dgm:pt modelId="{32902D28-00F6-4E9B-B47B-912FF0111A72}" type="pres">
      <dgm:prSet presAssocID="{5516CFDA-0F9F-4558-8631-F1D9C015D165}" presName="compChildNode" presStyleCnt="0"/>
      <dgm:spPr/>
    </dgm:pt>
    <dgm:pt modelId="{9B69FBA0-00DA-40D4-9B72-1E731FF81CA5}" type="pres">
      <dgm:prSet presAssocID="{5516CFDA-0F9F-4558-8631-F1D9C015D165}" presName="theInnerList" presStyleCnt="0"/>
      <dgm:spPr/>
    </dgm:pt>
    <dgm:pt modelId="{6B8CB058-1467-41BC-A505-DE52C5400683}" type="pres">
      <dgm:prSet presAssocID="{82FCF383-C26A-4E30-AFD6-6203EA4707E6}" presName="childNode" presStyleLbl="node1" presStyleIdx="0" presStyleCnt="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17D8E4-8182-439E-BD7F-F381C783873D}" type="pres">
      <dgm:prSet presAssocID="{82FCF383-C26A-4E30-AFD6-6203EA4707E6}" presName="aSpace2" presStyleCnt="0"/>
      <dgm:spPr/>
    </dgm:pt>
    <dgm:pt modelId="{9D085E10-6C61-4E3F-BFDC-4A48EF841951}" type="pres">
      <dgm:prSet presAssocID="{07851B7D-1BE5-4C22-B15B-07F861FE8B01}" presName="childNode" presStyleLbl="node1" presStyleIdx="1" presStyleCnt="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559988-A615-42CC-9525-7900D1E14496}" type="pres">
      <dgm:prSet presAssocID="{5516CFDA-0F9F-4558-8631-F1D9C015D165}" presName="aSpace" presStyleCnt="0"/>
      <dgm:spPr/>
    </dgm:pt>
    <dgm:pt modelId="{9AC45EE0-9604-4CD7-B6D1-B0FA61EF2359}" type="pres">
      <dgm:prSet presAssocID="{33D0301C-E25A-4C36-98D9-D64878780F4D}" presName="compNode" presStyleCnt="0"/>
      <dgm:spPr/>
    </dgm:pt>
    <dgm:pt modelId="{394A7789-9902-49C5-9993-1203D313937F}" type="pres">
      <dgm:prSet presAssocID="{33D0301C-E25A-4C36-98D9-D64878780F4D}" presName="aNode" presStyleLbl="bgShp" presStyleIdx="2" presStyleCnt="9" custScaleX="129785"/>
      <dgm:spPr/>
      <dgm:t>
        <a:bodyPr/>
        <a:lstStyle/>
        <a:p>
          <a:pPr rtl="1"/>
          <a:endParaRPr lang="fa-IR"/>
        </a:p>
      </dgm:t>
    </dgm:pt>
    <dgm:pt modelId="{426100D2-EDC4-40D1-B438-9AF0518BE96D}" type="pres">
      <dgm:prSet presAssocID="{33D0301C-E25A-4C36-98D9-D64878780F4D}" presName="textNode" presStyleLbl="bgShp" presStyleIdx="2" presStyleCnt="9"/>
      <dgm:spPr/>
      <dgm:t>
        <a:bodyPr/>
        <a:lstStyle/>
        <a:p>
          <a:pPr rtl="1"/>
          <a:endParaRPr lang="fa-IR"/>
        </a:p>
      </dgm:t>
    </dgm:pt>
    <dgm:pt modelId="{D3CBC4A2-259E-46EF-8AF9-0581E711794B}" type="pres">
      <dgm:prSet presAssocID="{33D0301C-E25A-4C36-98D9-D64878780F4D}" presName="compChildNode" presStyleCnt="0"/>
      <dgm:spPr/>
    </dgm:pt>
    <dgm:pt modelId="{B36A6FDD-2C85-406A-B5CB-704495964CB9}" type="pres">
      <dgm:prSet presAssocID="{33D0301C-E25A-4C36-98D9-D64878780F4D}" presName="theInnerList" presStyleCnt="0"/>
      <dgm:spPr/>
    </dgm:pt>
    <dgm:pt modelId="{7305DAF1-083D-4B26-B17B-FBC8CEBE3586}" type="pres">
      <dgm:prSet presAssocID="{F186A6EB-136F-4A44-8D9D-ED08F6B521A1}" presName="childNode" presStyleLbl="node1" presStyleIdx="2" presStyleCnt="33" custScaleX="154062" custScaleY="203460" custLinFactNeighborY="2804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42AA3A2-541B-496F-9344-C7A8C1AAC559}" type="pres">
      <dgm:prSet presAssocID="{F186A6EB-136F-4A44-8D9D-ED08F6B521A1}" presName="aSpace2" presStyleCnt="0"/>
      <dgm:spPr/>
    </dgm:pt>
    <dgm:pt modelId="{F8F55EF5-4CE3-4D58-A7E6-EF23D38EC7AC}" type="pres">
      <dgm:prSet presAssocID="{1028551F-A141-4B23-B0B2-C8E8ED8811A5}" presName="childNode" presStyleLbl="node1" presStyleIdx="3" presStyleCnt="33" custScaleX="154887" custScaleY="173640" custLinFactNeighborY="5608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9DCA28F-4E81-4268-BAA2-B16FB196D59C}" type="pres">
      <dgm:prSet presAssocID="{1028551F-A141-4B23-B0B2-C8E8ED8811A5}" presName="aSpace2" presStyleCnt="0"/>
      <dgm:spPr/>
    </dgm:pt>
    <dgm:pt modelId="{50DE3642-9794-46D6-AE02-60A6C647BE2D}" type="pres">
      <dgm:prSet presAssocID="{95E3B2C8-E492-4B03-92F9-C875BB126006}" presName="childNode" presStyleLbl="node1" presStyleIdx="4" presStyleCnt="33" custScaleX="139376" custScaleY="53218" custLinFactNeighborY="560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DB1723-C822-457F-A950-AB6E9183F504}" type="pres">
      <dgm:prSet presAssocID="{33D0301C-E25A-4C36-98D9-D64878780F4D}" presName="aSpace" presStyleCnt="0"/>
      <dgm:spPr/>
    </dgm:pt>
    <dgm:pt modelId="{E14FB889-4F20-4FC9-8447-56D7D0420DDD}" type="pres">
      <dgm:prSet presAssocID="{93CD009F-DF9D-4DB2-8E02-48F815F61658}" presName="compNode" presStyleCnt="0"/>
      <dgm:spPr/>
    </dgm:pt>
    <dgm:pt modelId="{A2C8A98C-0DCE-4A8C-8D56-2DE527EDF5A2}" type="pres">
      <dgm:prSet presAssocID="{93CD009F-DF9D-4DB2-8E02-48F815F61658}" presName="aNode" presStyleLbl="bgShp" presStyleIdx="3" presStyleCnt="9"/>
      <dgm:spPr/>
      <dgm:t>
        <a:bodyPr/>
        <a:lstStyle/>
        <a:p>
          <a:pPr rtl="1"/>
          <a:endParaRPr lang="fa-IR"/>
        </a:p>
      </dgm:t>
    </dgm:pt>
    <dgm:pt modelId="{E4F4DD16-404D-423E-BE52-E12616710A8D}" type="pres">
      <dgm:prSet presAssocID="{93CD009F-DF9D-4DB2-8E02-48F815F61658}" presName="textNode" presStyleLbl="bgShp" presStyleIdx="3" presStyleCnt="9"/>
      <dgm:spPr/>
      <dgm:t>
        <a:bodyPr/>
        <a:lstStyle/>
        <a:p>
          <a:pPr rtl="1"/>
          <a:endParaRPr lang="fa-IR"/>
        </a:p>
      </dgm:t>
    </dgm:pt>
    <dgm:pt modelId="{9BB6BF06-2ADE-43EA-877C-7210C2B37D76}" type="pres">
      <dgm:prSet presAssocID="{93CD009F-DF9D-4DB2-8E02-48F815F61658}" presName="compChildNode" presStyleCnt="0"/>
      <dgm:spPr/>
    </dgm:pt>
    <dgm:pt modelId="{C6D43F1F-645B-46D9-965A-7E55EF2B9F7E}" type="pres">
      <dgm:prSet presAssocID="{93CD009F-DF9D-4DB2-8E02-48F815F61658}" presName="theInnerList" presStyleCnt="0"/>
      <dgm:spPr/>
    </dgm:pt>
    <dgm:pt modelId="{6C17983F-4917-4457-A1EB-26AFDBCD3390}" type="pres">
      <dgm:prSet presAssocID="{A5DCE31C-016F-413A-A511-C457E2C60244}" presName="childNode" presStyleLbl="node1" presStyleIdx="5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058178-7D31-4621-8307-5E0E259CF5F2}" type="pres">
      <dgm:prSet presAssocID="{A5DCE31C-016F-413A-A511-C457E2C60244}" presName="aSpace2" presStyleCnt="0"/>
      <dgm:spPr/>
    </dgm:pt>
    <dgm:pt modelId="{43EAC699-B783-4B58-B5D3-56F9EE942F21}" type="pres">
      <dgm:prSet presAssocID="{6F17F6DF-F1A0-4573-B46D-0380FB22EB04}" presName="childNode" presStyleLbl="node1" presStyleIdx="6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C68238D-2041-4BBB-903E-09E653796632}" type="pres">
      <dgm:prSet presAssocID="{6F17F6DF-F1A0-4573-B46D-0380FB22EB04}" presName="aSpace2" presStyleCnt="0"/>
      <dgm:spPr/>
    </dgm:pt>
    <dgm:pt modelId="{1AD5A6C0-68A1-4D65-829B-151453A1B3A7}" type="pres">
      <dgm:prSet presAssocID="{6F85F6C8-53A5-4F33-A0C7-480A88CF8A33}" presName="childNode" presStyleLbl="node1" presStyleIdx="7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A013009-594A-41E2-85C2-DF527A7BBEE8}" type="pres">
      <dgm:prSet presAssocID="{93CD009F-DF9D-4DB2-8E02-48F815F61658}" presName="aSpace" presStyleCnt="0"/>
      <dgm:spPr/>
    </dgm:pt>
    <dgm:pt modelId="{00A0D3B6-3E8B-47BF-BA10-FF69BC738CD7}" type="pres">
      <dgm:prSet presAssocID="{6E8C69A0-7F12-4CE0-A214-5BDC65CCE409}" presName="compNode" presStyleCnt="0"/>
      <dgm:spPr/>
    </dgm:pt>
    <dgm:pt modelId="{D0D195E5-E7C5-4A9C-9279-C14738436397}" type="pres">
      <dgm:prSet presAssocID="{6E8C69A0-7F12-4CE0-A214-5BDC65CCE409}" presName="aNode" presStyleLbl="bgShp" presStyleIdx="4" presStyleCnt="9"/>
      <dgm:spPr/>
      <dgm:t>
        <a:bodyPr/>
        <a:lstStyle/>
        <a:p>
          <a:pPr rtl="1"/>
          <a:endParaRPr lang="fa-IR"/>
        </a:p>
      </dgm:t>
    </dgm:pt>
    <dgm:pt modelId="{9524A393-AE41-4326-8920-0F20DF360D1F}" type="pres">
      <dgm:prSet presAssocID="{6E8C69A0-7F12-4CE0-A214-5BDC65CCE409}" presName="textNode" presStyleLbl="bgShp" presStyleIdx="4" presStyleCnt="9"/>
      <dgm:spPr/>
      <dgm:t>
        <a:bodyPr/>
        <a:lstStyle/>
        <a:p>
          <a:pPr rtl="1"/>
          <a:endParaRPr lang="fa-IR"/>
        </a:p>
      </dgm:t>
    </dgm:pt>
    <dgm:pt modelId="{4770A39F-54E8-46FC-BF83-A582D9BA1632}" type="pres">
      <dgm:prSet presAssocID="{6E8C69A0-7F12-4CE0-A214-5BDC65CCE409}" presName="compChildNode" presStyleCnt="0"/>
      <dgm:spPr/>
    </dgm:pt>
    <dgm:pt modelId="{58BB0B37-FC14-4327-AE84-B578A871C584}" type="pres">
      <dgm:prSet presAssocID="{6E8C69A0-7F12-4CE0-A214-5BDC65CCE409}" presName="theInnerList" presStyleCnt="0"/>
      <dgm:spPr/>
    </dgm:pt>
    <dgm:pt modelId="{10B55691-8695-4288-8F93-1B1FA8A0B50F}" type="pres">
      <dgm:prSet presAssocID="{DB8FF548-DF6E-4E98-AB29-C809878D0DF7}" presName="childNode" presStyleLbl="node1" presStyleIdx="8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BFC8B94-9F28-4065-8976-39E1A02B68AD}" type="pres">
      <dgm:prSet presAssocID="{DB8FF548-DF6E-4E98-AB29-C809878D0DF7}" presName="aSpace2" presStyleCnt="0"/>
      <dgm:spPr/>
    </dgm:pt>
    <dgm:pt modelId="{FCE1A3A5-A551-43EB-84D5-48B594480F88}" type="pres">
      <dgm:prSet presAssocID="{F69082CE-B42F-4F78-A884-38CD2BEA5732}" presName="childNode" presStyleLbl="node1" presStyleIdx="9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F797998-197E-4EB1-A07A-1F7BBD50DC28}" type="pres">
      <dgm:prSet presAssocID="{F69082CE-B42F-4F78-A884-38CD2BEA5732}" presName="aSpace2" presStyleCnt="0"/>
      <dgm:spPr/>
    </dgm:pt>
    <dgm:pt modelId="{304E16D9-D4C6-401F-8F0C-49ECE661DA91}" type="pres">
      <dgm:prSet presAssocID="{DC6ED782-7774-4229-994F-CBC566736C73}" presName="childNode" presStyleLbl="node1" presStyleIdx="10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AEADEFE-2A93-43E5-9B93-A6142460A626}" type="pres">
      <dgm:prSet presAssocID="{DC6ED782-7774-4229-994F-CBC566736C73}" presName="aSpace2" presStyleCnt="0"/>
      <dgm:spPr/>
    </dgm:pt>
    <dgm:pt modelId="{D605BE11-C44D-4AC5-BC85-66FB5465DC88}" type="pres">
      <dgm:prSet presAssocID="{CEA44D8D-56E1-4816-9A81-A7838EA348D2}" presName="childNode" presStyleLbl="node1" presStyleIdx="11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F8DF53E-B678-4C31-99FA-8753C50037B3}" type="pres">
      <dgm:prSet presAssocID="{CEA44D8D-56E1-4816-9A81-A7838EA348D2}" presName="aSpace2" presStyleCnt="0"/>
      <dgm:spPr/>
    </dgm:pt>
    <dgm:pt modelId="{4AAE7D9A-092F-48E3-A8C1-4AFAC978D588}" type="pres">
      <dgm:prSet presAssocID="{1A97319E-F277-446D-A8CA-F3845F857E8A}" presName="childNode" presStyleLbl="node1" presStyleIdx="12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7431001-0831-4A59-8234-536447F52A29}" type="pres">
      <dgm:prSet presAssocID="{6E8C69A0-7F12-4CE0-A214-5BDC65CCE409}" presName="aSpace" presStyleCnt="0"/>
      <dgm:spPr/>
    </dgm:pt>
    <dgm:pt modelId="{2D817BD6-8FF0-4279-A69F-7D00C7F7C450}" type="pres">
      <dgm:prSet presAssocID="{65EE12AA-E0B2-4035-9E73-44BF1BDA053C}" presName="compNode" presStyleCnt="0"/>
      <dgm:spPr/>
    </dgm:pt>
    <dgm:pt modelId="{9FB6280C-309B-4683-A785-4C3AD7344461}" type="pres">
      <dgm:prSet presAssocID="{65EE12AA-E0B2-4035-9E73-44BF1BDA053C}" presName="aNode" presStyleLbl="bgShp" presStyleIdx="5" presStyleCnt="9"/>
      <dgm:spPr/>
      <dgm:t>
        <a:bodyPr/>
        <a:lstStyle/>
        <a:p>
          <a:pPr rtl="1"/>
          <a:endParaRPr lang="fa-IR"/>
        </a:p>
      </dgm:t>
    </dgm:pt>
    <dgm:pt modelId="{5E407AC5-82B9-44EE-8FB6-8B77DD395D48}" type="pres">
      <dgm:prSet presAssocID="{65EE12AA-E0B2-4035-9E73-44BF1BDA053C}" presName="textNode" presStyleLbl="bgShp" presStyleIdx="5" presStyleCnt="9"/>
      <dgm:spPr/>
      <dgm:t>
        <a:bodyPr/>
        <a:lstStyle/>
        <a:p>
          <a:pPr rtl="1"/>
          <a:endParaRPr lang="fa-IR"/>
        </a:p>
      </dgm:t>
    </dgm:pt>
    <dgm:pt modelId="{810CA5CA-82E9-4191-B726-3BF1A9BA593D}" type="pres">
      <dgm:prSet presAssocID="{65EE12AA-E0B2-4035-9E73-44BF1BDA053C}" presName="compChildNode" presStyleCnt="0"/>
      <dgm:spPr/>
    </dgm:pt>
    <dgm:pt modelId="{1761D40F-FE93-4FED-9749-2BC62B3860C6}" type="pres">
      <dgm:prSet presAssocID="{65EE12AA-E0B2-4035-9E73-44BF1BDA053C}" presName="theInnerList" presStyleCnt="0"/>
      <dgm:spPr/>
    </dgm:pt>
    <dgm:pt modelId="{529B4CAF-7F5D-4236-9546-DBE11F257495}" type="pres">
      <dgm:prSet presAssocID="{930EE18E-DD88-44CC-AC9A-65A3ED6A7FB1}" presName="childNode" presStyleLbl="node1" presStyleIdx="13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CB026DF-B0E9-48B0-A036-561F8D93AF00}" type="pres">
      <dgm:prSet presAssocID="{930EE18E-DD88-44CC-AC9A-65A3ED6A7FB1}" presName="aSpace2" presStyleCnt="0"/>
      <dgm:spPr/>
    </dgm:pt>
    <dgm:pt modelId="{555B4F79-3AAC-44C8-8A95-60B03C19051F}" type="pres">
      <dgm:prSet presAssocID="{D76BEA4B-9ED2-4D21-A7DF-7B83D5313036}" presName="childNode" presStyleLbl="node1" presStyleIdx="14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3093481-01CC-4023-B40C-C0A8DE205C2E}" type="pres">
      <dgm:prSet presAssocID="{D76BEA4B-9ED2-4D21-A7DF-7B83D5313036}" presName="aSpace2" presStyleCnt="0"/>
      <dgm:spPr/>
    </dgm:pt>
    <dgm:pt modelId="{5B395C56-DD48-461B-8ADC-CF4E608C92A6}" type="pres">
      <dgm:prSet presAssocID="{78E26C9F-779A-480D-AFBA-C041A2333F60}" presName="childNode" presStyleLbl="node1" presStyleIdx="15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DEB4342-2A58-4BB0-BC64-1B86E13FE403}" type="pres">
      <dgm:prSet presAssocID="{78E26C9F-779A-480D-AFBA-C041A2333F60}" presName="aSpace2" presStyleCnt="0"/>
      <dgm:spPr/>
    </dgm:pt>
    <dgm:pt modelId="{0B93963D-D003-4A91-8D30-075307F0B885}" type="pres">
      <dgm:prSet presAssocID="{99938CF8-8B26-4D29-B088-9C270F3D378F}" presName="childNode" presStyleLbl="node1" presStyleIdx="16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26CE27A-3F22-4407-ACD2-E884271C26F6}" type="pres">
      <dgm:prSet presAssocID="{99938CF8-8B26-4D29-B088-9C270F3D378F}" presName="aSpace2" presStyleCnt="0"/>
      <dgm:spPr/>
    </dgm:pt>
    <dgm:pt modelId="{B2C0862E-AA8C-4D6E-84B8-84598C074E5B}" type="pres">
      <dgm:prSet presAssocID="{3D27A80F-8857-4C09-A286-52FA0EA1319A}" presName="childNode" presStyleLbl="node1" presStyleIdx="17" presStyleCnt="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E431ED-E282-40A3-B7B5-25579FB30686}" type="pres">
      <dgm:prSet presAssocID="{3D27A80F-8857-4C09-A286-52FA0EA1319A}" presName="aSpace2" presStyleCnt="0"/>
      <dgm:spPr/>
    </dgm:pt>
    <dgm:pt modelId="{B402E5BC-C5A2-4033-BA7F-C4DBAF2F4F60}" type="pres">
      <dgm:prSet presAssocID="{278C8691-12FC-42CB-92D0-DFDE7A1C2752}" presName="childNode" presStyleLbl="node1" presStyleIdx="18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E4247E6-AE3B-4F14-8B99-B32E9E021B91}" type="pres">
      <dgm:prSet presAssocID="{278C8691-12FC-42CB-92D0-DFDE7A1C2752}" presName="aSpace2" presStyleCnt="0"/>
      <dgm:spPr/>
    </dgm:pt>
    <dgm:pt modelId="{7490CB66-DDED-4662-9A4B-12182720AB9C}" type="pres">
      <dgm:prSet presAssocID="{D40C826B-5599-4B1C-82C0-2F202BF9A18B}" presName="childNode" presStyleLbl="node1" presStyleIdx="19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ACAE0F7-EF43-418C-8A7E-C9A253789CAD}" type="pres">
      <dgm:prSet presAssocID="{65EE12AA-E0B2-4035-9E73-44BF1BDA053C}" presName="aSpace" presStyleCnt="0"/>
      <dgm:spPr/>
    </dgm:pt>
    <dgm:pt modelId="{CAE0A0D7-687D-4041-B46E-2E52048E2FFB}" type="pres">
      <dgm:prSet presAssocID="{098B28C0-519A-464B-85A2-A1FCCF583725}" presName="compNode" presStyleCnt="0"/>
      <dgm:spPr/>
    </dgm:pt>
    <dgm:pt modelId="{C8FFBC45-73E6-404C-94F0-E0087FFEA8BD}" type="pres">
      <dgm:prSet presAssocID="{098B28C0-519A-464B-85A2-A1FCCF583725}" presName="aNode" presStyleLbl="bgShp" presStyleIdx="6" presStyleCnt="9"/>
      <dgm:spPr/>
      <dgm:t>
        <a:bodyPr/>
        <a:lstStyle/>
        <a:p>
          <a:pPr rtl="1"/>
          <a:endParaRPr lang="fa-IR"/>
        </a:p>
      </dgm:t>
    </dgm:pt>
    <dgm:pt modelId="{C171EA30-E379-49E9-8D55-6AE5AF404F4D}" type="pres">
      <dgm:prSet presAssocID="{098B28C0-519A-464B-85A2-A1FCCF583725}" presName="textNode" presStyleLbl="bgShp" presStyleIdx="6" presStyleCnt="9"/>
      <dgm:spPr/>
      <dgm:t>
        <a:bodyPr/>
        <a:lstStyle/>
        <a:p>
          <a:pPr rtl="1"/>
          <a:endParaRPr lang="fa-IR"/>
        </a:p>
      </dgm:t>
    </dgm:pt>
    <dgm:pt modelId="{7FF1866D-7856-4A8D-8D61-DAA9E7473266}" type="pres">
      <dgm:prSet presAssocID="{098B28C0-519A-464B-85A2-A1FCCF583725}" presName="compChildNode" presStyleCnt="0"/>
      <dgm:spPr/>
    </dgm:pt>
    <dgm:pt modelId="{1106812A-56D0-49F1-9711-340ED6CC704F}" type="pres">
      <dgm:prSet presAssocID="{098B28C0-519A-464B-85A2-A1FCCF583725}" presName="theInnerList" presStyleCnt="0"/>
      <dgm:spPr/>
    </dgm:pt>
    <dgm:pt modelId="{39B0E0FF-C545-4CA5-A4FD-0B6DE1C395BA}" type="pres">
      <dgm:prSet presAssocID="{2EE678BA-8401-40B8-A19E-C86007720042}" presName="childNode" presStyleLbl="node1" presStyleIdx="20" presStyleCnt="33" custScaleY="17355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7A02D6C-8520-4F85-8E16-8A0ACD73D48F}" type="pres">
      <dgm:prSet presAssocID="{2EE678BA-8401-40B8-A19E-C86007720042}" presName="aSpace2" presStyleCnt="0"/>
      <dgm:spPr/>
    </dgm:pt>
    <dgm:pt modelId="{D4F2BDD3-0E3D-48E1-8C3E-F85B3BB6BA40}" type="pres">
      <dgm:prSet presAssocID="{D303DA40-EEE3-4307-B41E-82F796311E68}" presName="childNode" presStyleLbl="node1" presStyleIdx="21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9B7563F-5E8A-4D94-B976-CAC85C0BFA30}" type="pres">
      <dgm:prSet presAssocID="{D303DA40-EEE3-4307-B41E-82F796311E68}" presName="aSpace2" presStyleCnt="0"/>
      <dgm:spPr/>
    </dgm:pt>
    <dgm:pt modelId="{D31E1A69-FBF4-425D-A136-E4EF278BBDFD}" type="pres">
      <dgm:prSet presAssocID="{6894C4A8-FD76-4212-B1C8-7309ED3A8441}" presName="childNode" presStyleLbl="node1" presStyleIdx="22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3F16876-C03D-4257-B346-789CFE3B0674}" type="pres">
      <dgm:prSet presAssocID="{6894C4A8-FD76-4212-B1C8-7309ED3A8441}" presName="aSpace2" presStyleCnt="0"/>
      <dgm:spPr/>
    </dgm:pt>
    <dgm:pt modelId="{11D6A73D-94FC-499E-87A5-4F06F8E8DB53}" type="pres">
      <dgm:prSet presAssocID="{02C2941E-A7FA-4384-8F26-F032D1F062FF}" presName="childNode" presStyleLbl="node1" presStyleIdx="23" presStyleCnt="33" custScaleY="12900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B11A044-C820-49D7-A53A-31FB08A70278}" type="pres">
      <dgm:prSet presAssocID="{02C2941E-A7FA-4384-8F26-F032D1F062FF}" presName="aSpace2" presStyleCnt="0"/>
      <dgm:spPr/>
    </dgm:pt>
    <dgm:pt modelId="{F537AD79-D8F6-4906-99B0-F36B350502C6}" type="pres">
      <dgm:prSet presAssocID="{39AFF40E-E341-4639-83CD-2A7A15312542}" presName="childNode" presStyleLbl="node1" presStyleIdx="24" presStyleCnt="33" custScaleY="17207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9E2B362-9AC9-42CA-B83E-E6450624F278}" type="pres">
      <dgm:prSet presAssocID="{098B28C0-519A-464B-85A2-A1FCCF583725}" presName="aSpace" presStyleCnt="0"/>
      <dgm:spPr/>
    </dgm:pt>
    <dgm:pt modelId="{3967CC4A-D3E2-4C36-BED4-C6A61D07D541}" type="pres">
      <dgm:prSet presAssocID="{1B5A6541-DB8C-4CD3-ABB1-A650C34FDC6C}" presName="compNode" presStyleCnt="0"/>
      <dgm:spPr/>
    </dgm:pt>
    <dgm:pt modelId="{F13BC5BA-5520-415A-876D-26D65654BD1B}" type="pres">
      <dgm:prSet presAssocID="{1B5A6541-DB8C-4CD3-ABB1-A650C34FDC6C}" presName="aNode" presStyleLbl="bgShp" presStyleIdx="7" presStyleCnt="9"/>
      <dgm:spPr/>
      <dgm:t>
        <a:bodyPr/>
        <a:lstStyle/>
        <a:p>
          <a:pPr rtl="1"/>
          <a:endParaRPr lang="fa-IR"/>
        </a:p>
      </dgm:t>
    </dgm:pt>
    <dgm:pt modelId="{9659D48B-343D-4979-94BC-A44435F40BA4}" type="pres">
      <dgm:prSet presAssocID="{1B5A6541-DB8C-4CD3-ABB1-A650C34FDC6C}" presName="textNode" presStyleLbl="bgShp" presStyleIdx="7" presStyleCnt="9"/>
      <dgm:spPr/>
      <dgm:t>
        <a:bodyPr/>
        <a:lstStyle/>
        <a:p>
          <a:pPr rtl="1"/>
          <a:endParaRPr lang="fa-IR"/>
        </a:p>
      </dgm:t>
    </dgm:pt>
    <dgm:pt modelId="{CBE988D1-BF7D-4DBB-9646-19EF8811860A}" type="pres">
      <dgm:prSet presAssocID="{1B5A6541-DB8C-4CD3-ABB1-A650C34FDC6C}" presName="compChildNode" presStyleCnt="0"/>
      <dgm:spPr/>
    </dgm:pt>
    <dgm:pt modelId="{37E39CDB-4E4E-4525-92DD-D56F91717E22}" type="pres">
      <dgm:prSet presAssocID="{1B5A6541-DB8C-4CD3-ABB1-A650C34FDC6C}" presName="theInnerList" presStyleCnt="0"/>
      <dgm:spPr/>
    </dgm:pt>
    <dgm:pt modelId="{37C1979F-1193-4515-8212-645209C5BA1E}" type="pres">
      <dgm:prSet presAssocID="{D04ADF34-4FC0-4301-8C97-D296B86568DA}" presName="childNode" presStyleLbl="node1" presStyleIdx="25" presStyleCnt="33" custScaleY="15305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B58CCF1-6BEE-4065-AEC1-E15F6338BA47}" type="pres">
      <dgm:prSet presAssocID="{D04ADF34-4FC0-4301-8C97-D296B86568DA}" presName="aSpace2" presStyleCnt="0"/>
      <dgm:spPr/>
    </dgm:pt>
    <dgm:pt modelId="{914170B3-7241-4D87-8EF3-1F439A83511B}" type="pres">
      <dgm:prSet presAssocID="{51436B3B-D2DD-4034-A5A4-7BBCEB4FB8B3}" presName="childNode" presStyleLbl="node1" presStyleIdx="26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D1406D7-039D-4F08-97A6-137D5576FB12}" type="pres">
      <dgm:prSet presAssocID="{51436B3B-D2DD-4034-A5A4-7BBCEB4FB8B3}" presName="aSpace2" presStyleCnt="0"/>
      <dgm:spPr/>
    </dgm:pt>
    <dgm:pt modelId="{1F0758DA-747E-4F8E-B4E2-B345E521008C}" type="pres">
      <dgm:prSet presAssocID="{3264A46C-FDD5-480F-81F1-7445344D804C}" presName="childNode" presStyleLbl="node1" presStyleIdx="27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D786185-9CCB-4F34-9460-E2C69EAB28DE}" type="pres">
      <dgm:prSet presAssocID="{3264A46C-FDD5-480F-81F1-7445344D804C}" presName="aSpace2" presStyleCnt="0"/>
      <dgm:spPr/>
    </dgm:pt>
    <dgm:pt modelId="{2F2953E8-44A0-4574-972F-93A91E3ADD05}" type="pres">
      <dgm:prSet presAssocID="{E3099C85-89F6-4470-BF41-EEFFB339A49A}" presName="childNode" presStyleLbl="node1" presStyleIdx="28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33A6EBA-440A-44C2-8F26-F29D2FC9059B}" type="pres">
      <dgm:prSet presAssocID="{1B5A6541-DB8C-4CD3-ABB1-A650C34FDC6C}" presName="aSpace" presStyleCnt="0"/>
      <dgm:spPr/>
    </dgm:pt>
    <dgm:pt modelId="{63C69C63-99AF-442E-B312-9BA49313564D}" type="pres">
      <dgm:prSet presAssocID="{12825D7A-68E8-4CA6-8BB2-6AADA55BDA22}" presName="compNode" presStyleCnt="0"/>
      <dgm:spPr/>
    </dgm:pt>
    <dgm:pt modelId="{6070A3DF-5E9A-44DF-B67C-6D0BD9DF569B}" type="pres">
      <dgm:prSet presAssocID="{12825D7A-68E8-4CA6-8BB2-6AADA55BDA22}" presName="aNode" presStyleLbl="bgShp" presStyleIdx="8" presStyleCnt="9"/>
      <dgm:spPr/>
      <dgm:t>
        <a:bodyPr/>
        <a:lstStyle/>
        <a:p>
          <a:pPr rtl="1"/>
          <a:endParaRPr lang="fa-IR"/>
        </a:p>
      </dgm:t>
    </dgm:pt>
    <dgm:pt modelId="{DBFFFC03-7586-4504-B806-8971005BDB08}" type="pres">
      <dgm:prSet presAssocID="{12825D7A-68E8-4CA6-8BB2-6AADA55BDA22}" presName="textNode" presStyleLbl="bgShp" presStyleIdx="8" presStyleCnt="9"/>
      <dgm:spPr/>
      <dgm:t>
        <a:bodyPr/>
        <a:lstStyle/>
        <a:p>
          <a:pPr rtl="1"/>
          <a:endParaRPr lang="fa-IR"/>
        </a:p>
      </dgm:t>
    </dgm:pt>
    <dgm:pt modelId="{2112F8EA-6441-4807-9E2D-7B4874A3C338}" type="pres">
      <dgm:prSet presAssocID="{12825D7A-68E8-4CA6-8BB2-6AADA55BDA22}" presName="compChildNode" presStyleCnt="0"/>
      <dgm:spPr/>
    </dgm:pt>
    <dgm:pt modelId="{86DD32DA-63C8-4755-BB27-D984224E6DFB}" type="pres">
      <dgm:prSet presAssocID="{12825D7A-68E8-4CA6-8BB2-6AADA55BDA22}" presName="theInnerList" presStyleCnt="0"/>
      <dgm:spPr/>
    </dgm:pt>
    <dgm:pt modelId="{381770B9-6176-497F-8A18-C7EC2CC011E7}" type="pres">
      <dgm:prSet presAssocID="{07153E01-53F8-43EC-A984-42E9FF2DFCEF}" presName="childNode" presStyleLbl="node1" presStyleIdx="29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91AD19C-7CCA-4BC0-8661-29E0B540D111}" type="pres">
      <dgm:prSet presAssocID="{07153E01-53F8-43EC-A984-42E9FF2DFCEF}" presName="aSpace2" presStyleCnt="0"/>
      <dgm:spPr/>
    </dgm:pt>
    <dgm:pt modelId="{4BB0864E-D5AA-4612-BB35-9EA8EE7C76CC}" type="pres">
      <dgm:prSet presAssocID="{8161B282-91FE-4C5C-BAD3-57DF5E2AA90A}" presName="childNode" presStyleLbl="node1" presStyleIdx="30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BD9EE39-87D0-4A80-8EAD-C7DD6E002D76}" type="pres">
      <dgm:prSet presAssocID="{8161B282-91FE-4C5C-BAD3-57DF5E2AA90A}" presName="aSpace2" presStyleCnt="0"/>
      <dgm:spPr/>
    </dgm:pt>
    <dgm:pt modelId="{5DBE26A8-DD88-459B-82EB-98C1DE18B5D7}" type="pres">
      <dgm:prSet presAssocID="{B7930CF7-5E62-44E5-9ECE-5FD82CFB4ACB}" presName="childNode" presStyleLbl="node1" presStyleIdx="31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1C64F50-4EB8-43FB-9044-BCF9DA8A7245}" type="pres">
      <dgm:prSet presAssocID="{B7930CF7-5E62-44E5-9ECE-5FD82CFB4ACB}" presName="aSpace2" presStyleCnt="0"/>
      <dgm:spPr/>
    </dgm:pt>
    <dgm:pt modelId="{71082196-2BF6-4854-9D79-2011A503CB4E}" type="pres">
      <dgm:prSet presAssocID="{DA83D2E7-EDCB-420B-A670-C1D017B1136A}" presName="childNode" presStyleLbl="node1" presStyleIdx="32" presStyleCnt="3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74EB230E-462D-4B3A-A78C-9D7ACDA8331E}" srcId="{5516CFDA-0F9F-4558-8631-F1D9C015D165}" destId="{82FCF383-C26A-4E30-AFD6-6203EA4707E6}" srcOrd="0" destOrd="0" parTransId="{054703A4-C531-41F4-8485-683BF68CC593}" sibTransId="{FDF642FA-45BB-4900-84B3-5F5D10F5FC8F}"/>
    <dgm:cxn modelId="{D9997DC2-ED41-48A2-BA98-C4F1D4A2A9EA}" srcId="{6E8C69A0-7F12-4CE0-A214-5BDC65CCE409}" destId="{DB8FF548-DF6E-4E98-AB29-C809878D0DF7}" srcOrd="0" destOrd="0" parTransId="{B25F3280-0B8C-4C4C-A84D-6BF2A287C1FB}" sibTransId="{3320329A-4AF2-4478-8552-F18985202920}"/>
    <dgm:cxn modelId="{BBCA0C1B-25DB-4EB3-A5C7-F3C6D3D1CD13}" type="presOf" srcId="{93CD009F-DF9D-4DB2-8E02-48F815F61658}" destId="{A2C8A98C-0DCE-4A8C-8D56-2DE527EDF5A2}" srcOrd="0" destOrd="0" presId="urn:microsoft.com/office/officeart/2005/8/layout/lProcess2"/>
    <dgm:cxn modelId="{8EC03F6C-B1D9-463D-A686-0DB2179C45BC}" type="presOf" srcId="{65EE12AA-E0B2-4035-9E73-44BF1BDA053C}" destId="{9FB6280C-309B-4683-A785-4C3AD7344461}" srcOrd="0" destOrd="0" presId="urn:microsoft.com/office/officeart/2005/8/layout/lProcess2"/>
    <dgm:cxn modelId="{364ED6A8-089E-4714-9620-0E5C3970625C}" type="presOf" srcId="{51436B3B-D2DD-4034-A5A4-7BBCEB4FB8B3}" destId="{914170B3-7241-4D87-8EF3-1F439A83511B}" srcOrd="0" destOrd="0" presId="urn:microsoft.com/office/officeart/2005/8/layout/lProcess2"/>
    <dgm:cxn modelId="{BF4B608F-6A98-4AF9-8ACA-3068707D5CB7}" type="presOf" srcId="{07851B7D-1BE5-4C22-B15B-07F861FE8B01}" destId="{9D085E10-6C61-4E3F-BFDC-4A48EF841951}" srcOrd="0" destOrd="0" presId="urn:microsoft.com/office/officeart/2005/8/layout/lProcess2"/>
    <dgm:cxn modelId="{B009366C-C436-4C25-AFB6-ECEE765C79AB}" srcId="{9E1522ED-383A-40B2-B34A-E5F4BD0445DC}" destId="{93CD009F-DF9D-4DB2-8E02-48F815F61658}" srcOrd="3" destOrd="0" parTransId="{4403A5EB-E786-47C4-8337-1FC96C472823}" sibTransId="{2EA1CB17-4E86-46CB-97C2-181FB64C01EC}"/>
    <dgm:cxn modelId="{470C12DE-0F97-469A-8901-6C1555512366}" type="presOf" srcId="{39AFF40E-E341-4639-83CD-2A7A15312542}" destId="{F537AD79-D8F6-4906-99B0-F36B350502C6}" srcOrd="0" destOrd="0" presId="urn:microsoft.com/office/officeart/2005/8/layout/lProcess2"/>
    <dgm:cxn modelId="{20119109-76ED-4504-8677-51FA263862B1}" type="presOf" srcId="{DB8FF548-DF6E-4E98-AB29-C809878D0DF7}" destId="{10B55691-8695-4288-8F93-1B1FA8A0B50F}" srcOrd="0" destOrd="0" presId="urn:microsoft.com/office/officeart/2005/8/layout/lProcess2"/>
    <dgm:cxn modelId="{A8C2B1DE-FD39-4022-B90F-E1BB319F339B}" type="presOf" srcId="{65EE12AA-E0B2-4035-9E73-44BF1BDA053C}" destId="{5E407AC5-82B9-44EE-8FB6-8B77DD395D48}" srcOrd="1" destOrd="0" presId="urn:microsoft.com/office/officeart/2005/8/layout/lProcess2"/>
    <dgm:cxn modelId="{8A0C418E-89B2-4E28-A187-60DDDB9B5AA6}" srcId="{6E8C69A0-7F12-4CE0-A214-5BDC65CCE409}" destId="{1A97319E-F277-446D-A8CA-F3845F857E8A}" srcOrd="4" destOrd="0" parTransId="{A11FE730-ED94-4340-BDBB-7FAB599D5D8F}" sibTransId="{E0A38490-7A16-4690-844B-99C8A51BE46D}"/>
    <dgm:cxn modelId="{610E3FB4-AD99-41E5-9E7B-AF44A143D292}" srcId="{098B28C0-519A-464B-85A2-A1FCCF583725}" destId="{6894C4A8-FD76-4212-B1C8-7309ED3A8441}" srcOrd="2" destOrd="0" parTransId="{E7858E67-8344-4F90-B8F3-7279D391BB3C}" sibTransId="{B65D75A7-C6B9-4B6C-B5F3-EB480CB0136B}"/>
    <dgm:cxn modelId="{094E6286-8F89-4383-AE1C-9DA8BB62399F}" type="presOf" srcId="{B7930CF7-5E62-44E5-9ECE-5FD82CFB4ACB}" destId="{5DBE26A8-DD88-459B-82EB-98C1DE18B5D7}" srcOrd="0" destOrd="0" presId="urn:microsoft.com/office/officeart/2005/8/layout/lProcess2"/>
    <dgm:cxn modelId="{F46B34EC-C387-471C-A2BB-069EDDFFDAE9}" type="presOf" srcId="{07153E01-53F8-43EC-A984-42E9FF2DFCEF}" destId="{381770B9-6176-497F-8A18-C7EC2CC011E7}" srcOrd="0" destOrd="0" presId="urn:microsoft.com/office/officeart/2005/8/layout/lProcess2"/>
    <dgm:cxn modelId="{F67F8625-A0BD-45A9-B552-E89DD3C56556}" type="presOf" srcId="{12825D7A-68E8-4CA6-8BB2-6AADA55BDA22}" destId="{6070A3DF-5E9A-44DF-B67C-6D0BD9DF569B}" srcOrd="0" destOrd="0" presId="urn:microsoft.com/office/officeart/2005/8/layout/lProcess2"/>
    <dgm:cxn modelId="{A3FA534F-D626-43B9-8AF3-29526BBEDAE2}" type="presOf" srcId="{C7B2B443-1500-4289-B9EA-15CA11EA16A5}" destId="{37F3689E-201E-4E4C-8779-41CE7C725DD8}" srcOrd="1" destOrd="0" presId="urn:microsoft.com/office/officeart/2005/8/layout/lProcess2"/>
    <dgm:cxn modelId="{D60136A8-1B25-4D96-967B-0FF4150C75A0}" type="presOf" srcId="{C7B2B443-1500-4289-B9EA-15CA11EA16A5}" destId="{5B067EEE-3CC0-40B4-93B7-E5CCD5638C0A}" srcOrd="0" destOrd="0" presId="urn:microsoft.com/office/officeart/2005/8/layout/lProcess2"/>
    <dgm:cxn modelId="{04A90488-5C6D-4279-B3C7-8EA8191BEF4F}" type="presOf" srcId="{6894C4A8-FD76-4212-B1C8-7309ED3A8441}" destId="{D31E1A69-FBF4-425D-A136-E4EF278BBDFD}" srcOrd="0" destOrd="0" presId="urn:microsoft.com/office/officeart/2005/8/layout/lProcess2"/>
    <dgm:cxn modelId="{144D1EC7-5162-40E9-873F-6C795019E7A5}" type="presOf" srcId="{8161B282-91FE-4C5C-BAD3-57DF5E2AA90A}" destId="{4BB0864E-D5AA-4612-BB35-9EA8EE7C76CC}" srcOrd="0" destOrd="0" presId="urn:microsoft.com/office/officeart/2005/8/layout/lProcess2"/>
    <dgm:cxn modelId="{C230B715-446A-48E2-82F5-367A5F79CA90}" srcId="{9E1522ED-383A-40B2-B34A-E5F4BD0445DC}" destId="{C7B2B443-1500-4289-B9EA-15CA11EA16A5}" srcOrd="0" destOrd="0" parTransId="{A498E632-97E5-4507-9997-35D7A3F5BACF}" sibTransId="{FFEAE5AD-31A1-4343-B284-35E044C2F36F}"/>
    <dgm:cxn modelId="{7A3BAA76-63BB-4C0E-8E82-2259884D55AE}" srcId="{1B5A6541-DB8C-4CD3-ABB1-A650C34FDC6C}" destId="{D04ADF34-4FC0-4301-8C97-D296B86568DA}" srcOrd="0" destOrd="0" parTransId="{49E07923-52D4-4819-BB78-02C2CB9B80AE}" sibTransId="{0A9D3380-1FCA-479B-BE53-5535DFCAD58C}"/>
    <dgm:cxn modelId="{B0CAA11F-8033-4F66-9078-5AD1BBBEAB85}" type="presOf" srcId="{F186A6EB-136F-4A44-8D9D-ED08F6B521A1}" destId="{7305DAF1-083D-4B26-B17B-FBC8CEBE3586}" srcOrd="0" destOrd="0" presId="urn:microsoft.com/office/officeart/2005/8/layout/lProcess2"/>
    <dgm:cxn modelId="{DD7B2ABD-C808-47F5-A1C7-092EC445E582}" srcId="{12825D7A-68E8-4CA6-8BB2-6AADA55BDA22}" destId="{07153E01-53F8-43EC-A984-42E9FF2DFCEF}" srcOrd="0" destOrd="0" parTransId="{483E3B98-3386-43D3-9E99-1E404A4F9143}" sibTransId="{12DA1A25-6AAC-4028-9238-3DDF9F9AB83D}"/>
    <dgm:cxn modelId="{D197712C-130D-4976-8507-B60048E2EE9E}" srcId="{9E1522ED-383A-40B2-B34A-E5F4BD0445DC}" destId="{098B28C0-519A-464B-85A2-A1FCCF583725}" srcOrd="6" destOrd="0" parTransId="{99363BD2-B35D-4CAB-878E-E4E83F587AE3}" sibTransId="{CBE3139B-C337-48EC-9B4A-CB3A0B81E171}"/>
    <dgm:cxn modelId="{C627AAB4-433C-4B1C-B4E7-280DBF8E15C4}" type="presOf" srcId="{6F17F6DF-F1A0-4573-B46D-0380FB22EB04}" destId="{43EAC699-B783-4B58-B5D3-56F9EE942F21}" srcOrd="0" destOrd="0" presId="urn:microsoft.com/office/officeart/2005/8/layout/lProcess2"/>
    <dgm:cxn modelId="{6F9A26D6-631B-4270-B094-2590D2B5D157}" type="presOf" srcId="{95E3B2C8-E492-4B03-92F9-C875BB126006}" destId="{50DE3642-9794-46D6-AE02-60A6C647BE2D}" srcOrd="0" destOrd="0" presId="urn:microsoft.com/office/officeart/2005/8/layout/lProcess2"/>
    <dgm:cxn modelId="{2CC47B1E-7DD2-4E72-B6D8-E7741A413D9A}" type="presOf" srcId="{930EE18E-DD88-44CC-AC9A-65A3ED6A7FB1}" destId="{529B4CAF-7F5D-4236-9546-DBE11F257495}" srcOrd="0" destOrd="0" presId="urn:microsoft.com/office/officeart/2005/8/layout/lProcess2"/>
    <dgm:cxn modelId="{673C40DE-4239-4E00-B7F6-B5F789B9EE0C}" type="presOf" srcId="{5516CFDA-0F9F-4558-8631-F1D9C015D165}" destId="{C99DF1A3-EBA5-4FEC-B073-DFB4EB62D71D}" srcOrd="0" destOrd="0" presId="urn:microsoft.com/office/officeart/2005/8/layout/lProcess2"/>
    <dgm:cxn modelId="{35B7D295-EBBD-44DB-BA8E-C58366CFFE9C}" type="presOf" srcId="{1B5A6541-DB8C-4CD3-ABB1-A650C34FDC6C}" destId="{F13BC5BA-5520-415A-876D-26D65654BD1B}" srcOrd="0" destOrd="0" presId="urn:microsoft.com/office/officeart/2005/8/layout/lProcess2"/>
    <dgm:cxn modelId="{5EF7FA9C-9C5C-492D-8431-1208A8C0603A}" srcId="{65EE12AA-E0B2-4035-9E73-44BF1BDA053C}" destId="{D40C826B-5599-4B1C-82C0-2F202BF9A18B}" srcOrd="6" destOrd="0" parTransId="{FFE74FDC-AA4E-4CD8-AD91-915E9E608278}" sibTransId="{96EA7D42-F984-4876-908F-15F9F808DAA5}"/>
    <dgm:cxn modelId="{BBD8EE68-65FE-45B1-A91D-F7E73D16D0DB}" srcId="{1B5A6541-DB8C-4CD3-ABB1-A650C34FDC6C}" destId="{3264A46C-FDD5-480F-81F1-7445344D804C}" srcOrd="2" destOrd="0" parTransId="{247F99CF-59FF-41D5-B682-640B75BB76B0}" sibTransId="{5439DE69-B79F-4958-81FD-4379059ECC92}"/>
    <dgm:cxn modelId="{087E1EB0-40E8-49F8-8466-DEBAC919BB4B}" srcId="{33D0301C-E25A-4C36-98D9-D64878780F4D}" destId="{95E3B2C8-E492-4B03-92F9-C875BB126006}" srcOrd="2" destOrd="0" parTransId="{B62E4A80-CE5E-4476-906F-7A7F319776F0}" sibTransId="{89063C3B-3DE0-4FED-B15C-9F2C3656848C}"/>
    <dgm:cxn modelId="{D657208A-3E32-474F-A887-5221A0ABFD4D}" srcId="{12825D7A-68E8-4CA6-8BB2-6AADA55BDA22}" destId="{DA83D2E7-EDCB-420B-A670-C1D017B1136A}" srcOrd="3" destOrd="0" parTransId="{F82E770C-CAF5-446B-A86E-09D2AD002ADC}" sibTransId="{021081E5-40E4-4892-8F6A-73CE77CCF654}"/>
    <dgm:cxn modelId="{47D35657-208E-47A4-8D66-AED6F2ECB6B7}" type="presOf" srcId="{9E1522ED-383A-40B2-B34A-E5F4BD0445DC}" destId="{A1606402-8853-4918-B931-362842194BBC}" srcOrd="0" destOrd="0" presId="urn:microsoft.com/office/officeart/2005/8/layout/lProcess2"/>
    <dgm:cxn modelId="{15A5E575-4327-49B3-900C-A1A2A3D65810}" srcId="{93CD009F-DF9D-4DB2-8E02-48F815F61658}" destId="{6F85F6C8-53A5-4F33-A0C7-480A88CF8A33}" srcOrd="2" destOrd="0" parTransId="{D624F1E5-0A90-418D-9946-F8F6BC33A5C3}" sibTransId="{6DA8E4EF-908A-4427-A22A-5AF497E82C98}"/>
    <dgm:cxn modelId="{80A63B1A-1F9A-477F-83A2-DDB3E2E55121}" type="presOf" srcId="{82FCF383-C26A-4E30-AFD6-6203EA4707E6}" destId="{6B8CB058-1467-41BC-A505-DE52C5400683}" srcOrd="0" destOrd="0" presId="urn:microsoft.com/office/officeart/2005/8/layout/lProcess2"/>
    <dgm:cxn modelId="{C721E312-F4F2-49A2-9FD3-DCA67EEC708C}" type="presOf" srcId="{2EE678BA-8401-40B8-A19E-C86007720042}" destId="{39B0E0FF-C545-4CA5-A4FD-0B6DE1C395BA}" srcOrd="0" destOrd="0" presId="urn:microsoft.com/office/officeart/2005/8/layout/lProcess2"/>
    <dgm:cxn modelId="{366C4F5F-6AF4-4EFE-A41F-22AF2A65342D}" type="presOf" srcId="{DC6ED782-7774-4229-994F-CBC566736C73}" destId="{304E16D9-D4C6-401F-8F0C-49ECE661DA91}" srcOrd="0" destOrd="0" presId="urn:microsoft.com/office/officeart/2005/8/layout/lProcess2"/>
    <dgm:cxn modelId="{A912AA13-9AAF-49A1-AC6A-C58E1BDED741}" type="presOf" srcId="{D40C826B-5599-4B1C-82C0-2F202BF9A18B}" destId="{7490CB66-DDED-4662-9A4B-12182720AB9C}" srcOrd="0" destOrd="0" presId="urn:microsoft.com/office/officeart/2005/8/layout/lProcess2"/>
    <dgm:cxn modelId="{4AE6DAAB-F0FD-4475-82F9-91D4E12F925F}" type="presOf" srcId="{A5DCE31C-016F-413A-A511-C457E2C60244}" destId="{6C17983F-4917-4457-A1EB-26AFDBCD3390}" srcOrd="0" destOrd="0" presId="urn:microsoft.com/office/officeart/2005/8/layout/lProcess2"/>
    <dgm:cxn modelId="{5B361326-EF40-406A-A395-0FA78EFF1FBC}" type="presOf" srcId="{33D0301C-E25A-4C36-98D9-D64878780F4D}" destId="{426100D2-EDC4-40D1-B438-9AF0518BE96D}" srcOrd="1" destOrd="0" presId="urn:microsoft.com/office/officeart/2005/8/layout/lProcess2"/>
    <dgm:cxn modelId="{AB18435E-15D9-49BC-B7A3-2571A6FBEF5F}" srcId="{93CD009F-DF9D-4DB2-8E02-48F815F61658}" destId="{6F17F6DF-F1A0-4573-B46D-0380FB22EB04}" srcOrd="1" destOrd="0" parTransId="{0E105C29-1C05-4996-A435-6D8412D2EC8F}" sibTransId="{6BA858C9-6711-46E8-B73C-C53EFD5A812C}"/>
    <dgm:cxn modelId="{CE831EE5-5A7D-4580-9B14-5938397E1FB2}" type="presOf" srcId="{D04ADF34-4FC0-4301-8C97-D296B86568DA}" destId="{37C1979F-1193-4515-8212-645209C5BA1E}" srcOrd="0" destOrd="0" presId="urn:microsoft.com/office/officeart/2005/8/layout/lProcess2"/>
    <dgm:cxn modelId="{9D29B2A5-96C9-4BE1-9260-DA9C003A9744}" type="presOf" srcId="{1028551F-A141-4B23-B0B2-C8E8ED8811A5}" destId="{F8F55EF5-4CE3-4D58-A7E6-EF23D38EC7AC}" srcOrd="0" destOrd="0" presId="urn:microsoft.com/office/officeart/2005/8/layout/lProcess2"/>
    <dgm:cxn modelId="{97C61988-54DD-4546-834C-4E1DD40FB280}" srcId="{33D0301C-E25A-4C36-98D9-D64878780F4D}" destId="{F186A6EB-136F-4A44-8D9D-ED08F6B521A1}" srcOrd="0" destOrd="0" parTransId="{EC2B38DE-5A99-4E83-A597-74517E56EA8D}" sibTransId="{FFB0E314-7695-4DE9-B0C8-556B03B55F5B}"/>
    <dgm:cxn modelId="{E058AD81-C9DB-46B9-AAAC-9ABBC6EE4685}" srcId="{098B28C0-519A-464B-85A2-A1FCCF583725}" destId="{D303DA40-EEE3-4307-B41E-82F796311E68}" srcOrd="1" destOrd="0" parTransId="{F69679E1-85E1-492A-805C-5D1F9DABB9DF}" sibTransId="{9F75DD45-8689-464A-900D-9476A20E4AA2}"/>
    <dgm:cxn modelId="{9DF80645-08E7-4B16-A5D0-6E0D4A9DF70F}" type="presOf" srcId="{78E26C9F-779A-480D-AFBA-C041A2333F60}" destId="{5B395C56-DD48-461B-8ADC-CF4E608C92A6}" srcOrd="0" destOrd="0" presId="urn:microsoft.com/office/officeart/2005/8/layout/lProcess2"/>
    <dgm:cxn modelId="{C5C56A89-552C-4315-BD73-E9DC9C86C77B}" srcId="{65EE12AA-E0B2-4035-9E73-44BF1BDA053C}" destId="{3D27A80F-8857-4C09-A286-52FA0EA1319A}" srcOrd="4" destOrd="0" parTransId="{1192AFDD-46B5-44AC-8D95-9028205A6604}" sibTransId="{0B30D399-7FB2-47B2-8EFE-8F117CC18B3B}"/>
    <dgm:cxn modelId="{862D5DAC-1B39-4940-8C2B-2A36D5A6BE18}" srcId="{098B28C0-519A-464B-85A2-A1FCCF583725}" destId="{02C2941E-A7FA-4384-8F26-F032D1F062FF}" srcOrd="3" destOrd="0" parTransId="{8C1E5550-AC2D-417A-80F3-914CEE3214B4}" sibTransId="{BF347231-AC0B-437E-AECC-A716B967543C}"/>
    <dgm:cxn modelId="{7EF6A3A9-A5F5-4BED-A4D1-448133DC6526}" type="presOf" srcId="{D303DA40-EEE3-4307-B41E-82F796311E68}" destId="{D4F2BDD3-0E3D-48E1-8C3E-F85B3BB6BA40}" srcOrd="0" destOrd="0" presId="urn:microsoft.com/office/officeart/2005/8/layout/lProcess2"/>
    <dgm:cxn modelId="{6F6A4984-EE7A-49A8-A019-F6F0C25DD2A3}" type="presOf" srcId="{278C8691-12FC-42CB-92D0-DFDE7A1C2752}" destId="{B402E5BC-C5A2-4033-BA7F-C4DBAF2F4F60}" srcOrd="0" destOrd="0" presId="urn:microsoft.com/office/officeart/2005/8/layout/lProcess2"/>
    <dgm:cxn modelId="{EBD9F466-C31F-40E2-961D-63355F2742E5}" srcId="{9E1522ED-383A-40B2-B34A-E5F4BD0445DC}" destId="{1B5A6541-DB8C-4CD3-ABB1-A650C34FDC6C}" srcOrd="7" destOrd="0" parTransId="{1CB9B285-6957-4BDA-AD4F-AAD49F320663}" sibTransId="{5268BD9D-B9E1-4DAE-93AB-F024271B94FB}"/>
    <dgm:cxn modelId="{BBAACB9B-B53B-4D88-B740-3382C9205739}" type="presOf" srcId="{1A97319E-F277-446D-A8CA-F3845F857E8A}" destId="{4AAE7D9A-092F-48E3-A8C1-4AFAC978D588}" srcOrd="0" destOrd="0" presId="urn:microsoft.com/office/officeart/2005/8/layout/lProcess2"/>
    <dgm:cxn modelId="{C2100FC3-68D0-4893-A2FB-18F9532DC9D7}" srcId="{33D0301C-E25A-4C36-98D9-D64878780F4D}" destId="{1028551F-A141-4B23-B0B2-C8E8ED8811A5}" srcOrd="1" destOrd="0" parTransId="{715BCBF8-1D93-4A64-8081-E740579117C0}" sibTransId="{B32AEBE8-5C59-4C6C-BFD3-ACD82912CBE5}"/>
    <dgm:cxn modelId="{FC2A1DF0-A128-4301-BAD8-A3E5A1188EB0}" type="presOf" srcId="{12825D7A-68E8-4CA6-8BB2-6AADA55BDA22}" destId="{DBFFFC03-7586-4504-B806-8971005BDB08}" srcOrd="1" destOrd="0" presId="urn:microsoft.com/office/officeart/2005/8/layout/lProcess2"/>
    <dgm:cxn modelId="{1CBAF4F2-51DA-4ACE-947F-4FEC2EF95BD8}" srcId="{5516CFDA-0F9F-4558-8631-F1D9C015D165}" destId="{07851B7D-1BE5-4C22-B15B-07F861FE8B01}" srcOrd="1" destOrd="0" parTransId="{9F13D4C5-0C22-4A47-94B5-39FA082428D7}" sibTransId="{7398A282-3AD7-4593-AE82-93E4DE3DEAEE}"/>
    <dgm:cxn modelId="{907DB1D1-39F0-46CF-96B8-50CC077E8B5D}" type="presOf" srcId="{CEA44D8D-56E1-4816-9A81-A7838EA348D2}" destId="{D605BE11-C44D-4AC5-BC85-66FB5465DC88}" srcOrd="0" destOrd="0" presId="urn:microsoft.com/office/officeart/2005/8/layout/lProcess2"/>
    <dgm:cxn modelId="{955EC51C-D6BA-4353-900D-FAFFE31B314A}" type="presOf" srcId="{1B5A6541-DB8C-4CD3-ABB1-A650C34FDC6C}" destId="{9659D48B-343D-4979-94BC-A44435F40BA4}" srcOrd="1" destOrd="0" presId="urn:microsoft.com/office/officeart/2005/8/layout/lProcess2"/>
    <dgm:cxn modelId="{1A1994E0-8327-4788-9D27-5CB6FA3F1411}" srcId="{9E1522ED-383A-40B2-B34A-E5F4BD0445DC}" destId="{33D0301C-E25A-4C36-98D9-D64878780F4D}" srcOrd="2" destOrd="0" parTransId="{E64FEAE7-3306-4B9E-88E9-F0C672FA192F}" sibTransId="{7A38BC1C-4FCF-4CBF-9622-C030BAD4B560}"/>
    <dgm:cxn modelId="{53F2B97C-AF67-4D83-B769-C9884135667A}" srcId="{9E1522ED-383A-40B2-B34A-E5F4BD0445DC}" destId="{5516CFDA-0F9F-4558-8631-F1D9C015D165}" srcOrd="1" destOrd="0" parTransId="{E1F47F8E-DDBE-4CFA-8C6B-A8542AB99B76}" sibTransId="{8E6D94C1-0E60-46DB-881E-D73085B148EB}"/>
    <dgm:cxn modelId="{A698D9A3-9B09-4CC1-BD31-AA7960C44496}" srcId="{12825D7A-68E8-4CA6-8BB2-6AADA55BDA22}" destId="{8161B282-91FE-4C5C-BAD3-57DF5E2AA90A}" srcOrd="1" destOrd="0" parTransId="{2CC577C0-D1E1-4791-B2B6-A46087D16CC6}" sibTransId="{EEB0308F-BD08-4F8A-B24C-644B559501B2}"/>
    <dgm:cxn modelId="{5DFC8020-776A-4B5B-9B5F-CF3655403348}" type="presOf" srcId="{DA83D2E7-EDCB-420B-A670-C1D017B1136A}" destId="{71082196-2BF6-4854-9D79-2011A503CB4E}" srcOrd="0" destOrd="0" presId="urn:microsoft.com/office/officeart/2005/8/layout/lProcess2"/>
    <dgm:cxn modelId="{C1598D10-3C11-4DB5-B693-F6179C38C01E}" srcId="{93CD009F-DF9D-4DB2-8E02-48F815F61658}" destId="{A5DCE31C-016F-413A-A511-C457E2C60244}" srcOrd="0" destOrd="0" parTransId="{2668B868-5E2B-4287-89EC-7C808E606704}" sibTransId="{90B39A70-D39D-4895-B740-C2B5D2236B2D}"/>
    <dgm:cxn modelId="{B3255B19-9BC0-4C7D-91FB-40FC903B1FA3}" srcId="{6E8C69A0-7F12-4CE0-A214-5BDC65CCE409}" destId="{F69082CE-B42F-4F78-A884-38CD2BEA5732}" srcOrd="1" destOrd="0" parTransId="{B56F9BFF-F1B3-4E10-BC39-81133CC8EBC6}" sibTransId="{076DD528-FF00-4479-A252-9EB7BCEEFDBF}"/>
    <dgm:cxn modelId="{263CC588-057C-4E18-9472-6B16BE344D0F}" type="presOf" srcId="{33D0301C-E25A-4C36-98D9-D64878780F4D}" destId="{394A7789-9902-49C5-9993-1203D313937F}" srcOrd="0" destOrd="0" presId="urn:microsoft.com/office/officeart/2005/8/layout/lProcess2"/>
    <dgm:cxn modelId="{39913C43-C1AB-4A56-B528-65D86D58D7FA}" type="presOf" srcId="{098B28C0-519A-464B-85A2-A1FCCF583725}" destId="{C171EA30-E379-49E9-8D55-6AE5AF404F4D}" srcOrd="1" destOrd="0" presId="urn:microsoft.com/office/officeart/2005/8/layout/lProcess2"/>
    <dgm:cxn modelId="{01ED11DB-579C-4936-971B-D77A4A890B3D}" type="presOf" srcId="{02C2941E-A7FA-4384-8F26-F032D1F062FF}" destId="{11D6A73D-94FC-499E-87A5-4F06F8E8DB53}" srcOrd="0" destOrd="0" presId="urn:microsoft.com/office/officeart/2005/8/layout/lProcess2"/>
    <dgm:cxn modelId="{F18740F9-0CE9-4078-9997-F8F03E9BF61F}" srcId="{9E1522ED-383A-40B2-B34A-E5F4BD0445DC}" destId="{12825D7A-68E8-4CA6-8BB2-6AADA55BDA22}" srcOrd="8" destOrd="0" parTransId="{57880141-E302-4400-9876-5B8B9D83CB91}" sibTransId="{50D77627-F59F-451E-908B-1FDB510EEE41}"/>
    <dgm:cxn modelId="{274404E1-2A82-4652-8D60-9B1C8AA7A876}" srcId="{65EE12AA-E0B2-4035-9E73-44BF1BDA053C}" destId="{78E26C9F-779A-480D-AFBA-C041A2333F60}" srcOrd="2" destOrd="0" parTransId="{461BB52A-50AE-4400-A58A-CC3C62732921}" sibTransId="{1CBCC500-654A-4CBE-8A8C-427224767DE6}"/>
    <dgm:cxn modelId="{9890EC65-D36D-442E-AB02-3CE34D080B44}" type="presOf" srcId="{F69082CE-B42F-4F78-A884-38CD2BEA5732}" destId="{FCE1A3A5-A551-43EB-84D5-48B594480F88}" srcOrd="0" destOrd="0" presId="urn:microsoft.com/office/officeart/2005/8/layout/lProcess2"/>
    <dgm:cxn modelId="{71E85684-BE43-4D23-8B31-6E84C27E908A}" srcId="{098B28C0-519A-464B-85A2-A1FCCF583725}" destId="{39AFF40E-E341-4639-83CD-2A7A15312542}" srcOrd="4" destOrd="0" parTransId="{9D65CEC2-7476-4A9C-87BD-193924F8962E}" sibTransId="{81BC4A40-834E-4EDA-B3B1-91079DAFBBC3}"/>
    <dgm:cxn modelId="{AA88BCE4-0E3E-428D-B5FB-1C9F4E2E13EC}" type="presOf" srcId="{99938CF8-8B26-4D29-B088-9C270F3D378F}" destId="{0B93963D-D003-4A91-8D30-075307F0B885}" srcOrd="0" destOrd="0" presId="urn:microsoft.com/office/officeart/2005/8/layout/lProcess2"/>
    <dgm:cxn modelId="{BBA56655-3BBA-46F5-B13C-BD6E2405E781}" type="presOf" srcId="{6E8C69A0-7F12-4CE0-A214-5BDC65CCE409}" destId="{9524A393-AE41-4326-8920-0F20DF360D1F}" srcOrd="1" destOrd="0" presId="urn:microsoft.com/office/officeart/2005/8/layout/lProcess2"/>
    <dgm:cxn modelId="{292CF7CF-6355-4F06-AA2F-B0855E777A23}" type="presOf" srcId="{3D27A80F-8857-4C09-A286-52FA0EA1319A}" destId="{B2C0862E-AA8C-4D6E-84B8-84598C074E5B}" srcOrd="0" destOrd="0" presId="urn:microsoft.com/office/officeart/2005/8/layout/lProcess2"/>
    <dgm:cxn modelId="{02FA9D00-1994-4537-BE51-1208635C6D4D}" type="presOf" srcId="{098B28C0-519A-464B-85A2-A1FCCF583725}" destId="{C8FFBC45-73E6-404C-94F0-E0087FFEA8BD}" srcOrd="0" destOrd="0" presId="urn:microsoft.com/office/officeart/2005/8/layout/lProcess2"/>
    <dgm:cxn modelId="{E29852A6-62F9-4618-952B-FA42B55B07E5}" srcId="{65EE12AA-E0B2-4035-9E73-44BF1BDA053C}" destId="{278C8691-12FC-42CB-92D0-DFDE7A1C2752}" srcOrd="5" destOrd="0" parTransId="{434B98BE-BB9B-43B2-B37F-CA6A7EA899F5}" sibTransId="{23204F60-F3E1-40A1-A982-F52FED47956F}"/>
    <dgm:cxn modelId="{3A82C685-80D4-42CD-B2DE-120DB1844E7B}" srcId="{6E8C69A0-7F12-4CE0-A214-5BDC65CCE409}" destId="{DC6ED782-7774-4229-994F-CBC566736C73}" srcOrd="2" destOrd="0" parTransId="{C1EA2CF4-5B0A-490C-B0E5-F2E6E7F6DB8A}" sibTransId="{B40D8CD8-F546-4183-9EC3-54599CB085A9}"/>
    <dgm:cxn modelId="{72AC48B5-C270-4FF7-A19A-9EAEBD2EBB82}" type="presOf" srcId="{6E8C69A0-7F12-4CE0-A214-5BDC65CCE409}" destId="{D0D195E5-E7C5-4A9C-9279-C14738436397}" srcOrd="0" destOrd="0" presId="urn:microsoft.com/office/officeart/2005/8/layout/lProcess2"/>
    <dgm:cxn modelId="{B30DF195-BD5B-42C6-8931-D0EB6FDE59D8}" srcId="{6E8C69A0-7F12-4CE0-A214-5BDC65CCE409}" destId="{CEA44D8D-56E1-4816-9A81-A7838EA348D2}" srcOrd="3" destOrd="0" parTransId="{1D6550AC-9B28-4D34-9468-6B69E9727EF8}" sibTransId="{64A4CB2C-69EA-4705-8BFE-A055DA319405}"/>
    <dgm:cxn modelId="{6D86FC02-F71B-4DB5-A2FF-DFA18E2486E8}" type="presOf" srcId="{3264A46C-FDD5-480F-81F1-7445344D804C}" destId="{1F0758DA-747E-4F8E-B4E2-B345E521008C}" srcOrd="0" destOrd="0" presId="urn:microsoft.com/office/officeart/2005/8/layout/lProcess2"/>
    <dgm:cxn modelId="{2694E09A-6798-479E-8E51-8E0882CE9622}" type="presOf" srcId="{D76BEA4B-9ED2-4D21-A7DF-7B83D5313036}" destId="{555B4F79-3AAC-44C8-8A95-60B03C19051F}" srcOrd="0" destOrd="0" presId="urn:microsoft.com/office/officeart/2005/8/layout/lProcess2"/>
    <dgm:cxn modelId="{EA49E4FF-85CE-4BD0-B4BA-6529F7FC1491}" srcId="{1B5A6541-DB8C-4CD3-ABB1-A650C34FDC6C}" destId="{E3099C85-89F6-4470-BF41-EEFFB339A49A}" srcOrd="3" destOrd="0" parTransId="{CB8CB073-A654-4E85-9A38-CDA08241F5BC}" sibTransId="{DEC41EE1-9817-4936-9E10-BFABA46A30A2}"/>
    <dgm:cxn modelId="{14C0397E-16BB-4344-B196-886148C961BD}" type="presOf" srcId="{6F85F6C8-53A5-4F33-A0C7-480A88CF8A33}" destId="{1AD5A6C0-68A1-4D65-829B-151453A1B3A7}" srcOrd="0" destOrd="0" presId="urn:microsoft.com/office/officeart/2005/8/layout/lProcess2"/>
    <dgm:cxn modelId="{0A4DA5F8-B636-46F6-870E-C2A647E0D120}" type="presOf" srcId="{E3099C85-89F6-4470-BF41-EEFFB339A49A}" destId="{2F2953E8-44A0-4574-972F-93A91E3ADD05}" srcOrd="0" destOrd="0" presId="urn:microsoft.com/office/officeart/2005/8/layout/lProcess2"/>
    <dgm:cxn modelId="{92FBABBB-4F98-4C7E-8BF1-52AEFDEE46BB}" srcId="{65EE12AA-E0B2-4035-9E73-44BF1BDA053C}" destId="{99938CF8-8B26-4D29-B088-9C270F3D378F}" srcOrd="3" destOrd="0" parTransId="{527EFEED-AB4C-4500-A4ED-7804AD9AE929}" sibTransId="{B04E17C7-EF54-4D3E-A0D1-FD58558CF3AC}"/>
    <dgm:cxn modelId="{5F611E87-8418-4F16-800F-D4323B75C961}" srcId="{1B5A6541-DB8C-4CD3-ABB1-A650C34FDC6C}" destId="{51436B3B-D2DD-4034-A5A4-7BBCEB4FB8B3}" srcOrd="1" destOrd="0" parTransId="{EFB46C18-E2FC-47D7-A11F-B08671B53594}" sibTransId="{AF31EB90-0CDB-424B-BF83-5ED9B53915A2}"/>
    <dgm:cxn modelId="{1298F57E-6AC2-4799-8B12-8F7AF7BD0F35}" srcId="{9E1522ED-383A-40B2-B34A-E5F4BD0445DC}" destId="{6E8C69A0-7F12-4CE0-A214-5BDC65CCE409}" srcOrd="4" destOrd="0" parTransId="{A2B72D7C-4B1B-4FA2-904E-4D157EC3C315}" sibTransId="{7442BDCD-5718-4477-8AE0-9A1227B4B3D5}"/>
    <dgm:cxn modelId="{087E1BBF-8425-4ACF-8923-C35F1DFA2403}" srcId="{65EE12AA-E0B2-4035-9E73-44BF1BDA053C}" destId="{D76BEA4B-9ED2-4D21-A7DF-7B83D5313036}" srcOrd="1" destOrd="0" parTransId="{ABCA90ED-71A7-404C-886B-5CEA7ED02AC0}" sibTransId="{3AA77ADD-7465-41C3-9721-14DA1AA74D18}"/>
    <dgm:cxn modelId="{95262C84-EC09-4F3A-81D3-A9118AC13A26}" srcId="{9E1522ED-383A-40B2-B34A-E5F4BD0445DC}" destId="{65EE12AA-E0B2-4035-9E73-44BF1BDA053C}" srcOrd="5" destOrd="0" parTransId="{A1EE754B-A92F-4227-8C2D-F6D36CFAC707}" sibTransId="{B2879CC7-2020-432D-8464-217DF222EE80}"/>
    <dgm:cxn modelId="{213C0B6E-DE42-4AD9-9A71-D0836A3B3458}" srcId="{65EE12AA-E0B2-4035-9E73-44BF1BDA053C}" destId="{930EE18E-DD88-44CC-AC9A-65A3ED6A7FB1}" srcOrd="0" destOrd="0" parTransId="{31292C49-895B-458D-82E8-6301E09F65E2}" sibTransId="{818B93D3-85D8-4E88-8278-2C4DFD6E4999}"/>
    <dgm:cxn modelId="{F9D4BF91-8620-4421-9F6B-3124A4F1D40E}" srcId="{12825D7A-68E8-4CA6-8BB2-6AADA55BDA22}" destId="{B7930CF7-5E62-44E5-9ECE-5FD82CFB4ACB}" srcOrd="2" destOrd="0" parTransId="{1B930AFC-862F-4582-ACA5-9BCFFB005FBA}" sibTransId="{39A9F73B-3987-4E0F-BF8D-8E4F191919BA}"/>
    <dgm:cxn modelId="{8BB0D45F-D7EB-4233-9948-3126C1768DE4}" type="presOf" srcId="{5516CFDA-0F9F-4558-8631-F1D9C015D165}" destId="{ACC73212-D2E0-4203-9F86-530962DAF4C4}" srcOrd="1" destOrd="0" presId="urn:microsoft.com/office/officeart/2005/8/layout/lProcess2"/>
    <dgm:cxn modelId="{84897EFE-3454-4983-947E-3F1B897FC0A9}" srcId="{098B28C0-519A-464B-85A2-A1FCCF583725}" destId="{2EE678BA-8401-40B8-A19E-C86007720042}" srcOrd="0" destOrd="0" parTransId="{FD741390-D9D3-4AB8-848C-1B23FD3553EB}" sibTransId="{8FC10882-2C67-4E49-8970-881909ADAE86}"/>
    <dgm:cxn modelId="{51C9A6E9-C88E-4417-8766-7FB9F5CD30B7}" type="presOf" srcId="{93CD009F-DF9D-4DB2-8E02-48F815F61658}" destId="{E4F4DD16-404D-423E-BE52-E12616710A8D}" srcOrd="1" destOrd="0" presId="urn:microsoft.com/office/officeart/2005/8/layout/lProcess2"/>
    <dgm:cxn modelId="{69C239E2-8546-4B33-8032-4D0F813E899A}" type="presParOf" srcId="{A1606402-8853-4918-B931-362842194BBC}" destId="{0A78845C-CAF8-4594-B9C7-4411C8A27805}" srcOrd="0" destOrd="0" presId="urn:microsoft.com/office/officeart/2005/8/layout/lProcess2"/>
    <dgm:cxn modelId="{6390CB4E-42FC-4E33-83CF-03E5BBE4EB8A}" type="presParOf" srcId="{0A78845C-CAF8-4594-B9C7-4411C8A27805}" destId="{5B067EEE-3CC0-40B4-93B7-E5CCD5638C0A}" srcOrd="0" destOrd="0" presId="urn:microsoft.com/office/officeart/2005/8/layout/lProcess2"/>
    <dgm:cxn modelId="{F159143A-4C6A-4B50-9424-7E22A408D00B}" type="presParOf" srcId="{0A78845C-CAF8-4594-B9C7-4411C8A27805}" destId="{37F3689E-201E-4E4C-8779-41CE7C725DD8}" srcOrd="1" destOrd="0" presId="urn:microsoft.com/office/officeart/2005/8/layout/lProcess2"/>
    <dgm:cxn modelId="{05853800-1F75-4AF2-B695-04D0F20440C1}" type="presParOf" srcId="{0A78845C-CAF8-4594-B9C7-4411C8A27805}" destId="{9B5FA7B8-2887-4696-9C7E-DD5BE4A76759}" srcOrd="2" destOrd="0" presId="urn:microsoft.com/office/officeart/2005/8/layout/lProcess2"/>
    <dgm:cxn modelId="{595E36E4-DBA0-4389-9E13-DEE661C88A6D}" type="presParOf" srcId="{9B5FA7B8-2887-4696-9C7E-DD5BE4A76759}" destId="{59123006-4921-474F-8838-20E17374D9BA}" srcOrd="0" destOrd="0" presId="urn:microsoft.com/office/officeart/2005/8/layout/lProcess2"/>
    <dgm:cxn modelId="{FA72C625-A2EC-446F-A465-EFB81B8D16ED}" type="presParOf" srcId="{A1606402-8853-4918-B931-362842194BBC}" destId="{4E23DE3B-675F-4ED1-A90B-8E0B4A9FC4CB}" srcOrd="1" destOrd="0" presId="urn:microsoft.com/office/officeart/2005/8/layout/lProcess2"/>
    <dgm:cxn modelId="{BBE8551B-9D7E-476B-8F30-7DB89647CF77}" type="presParOf" srcId="{A1606402-8853-4918-B931-362842194BBC}" destId="{D67CAC38-41AD-46F2-854C-1253EFBF8B9C}" srcOrd="2" destOrd="0" presId="urn:microsoft.com/office/officeart/2005/8/layout/lProcess2"/>
    <dgm:cxn modelId="{246DF52E-EEA5-48D8-81FD-B9548563FF6E}" type="presParOf" srcId="{D67CAC38-41AD-46F2-854C-1253EFBF8B9C}" destId="{C99DF1A3-EBA5-4FEC-B073-DFB4EB62D71D}" srcOrd="0" destOrd="0" presId="urn:microsoft.com/office/officeart/2005/8/layout/lProcess2"/>
    <dgm:cxn modelId="{D96EBB9E-CDB6-40CF-A1CD-BD3EA1351499}" type="presParOf" srcId="{D67CAC38-41AD-46F2-854C-1253EFBF8B9C}" destId="{ACC73212-D2E0-4203-9F86-530962DAF4C4}" srcOrd="1" destOrd="0" presId="urn:microsoft.com/office/officeart/2005/8/layout/lProcess2"/>
    <dgm:cxn modelId="{D7902676-15C7-4444-B411-D969531E4453}" type="presParOf" srcId="{D67CAC38-41AD-46F2-854C-1253EFBF8B9C}" destId="{32902D28-00F6-4E9B-B47B-912FF0111A72}" srcOrd="2" destOrd="0" presId="urn:microsoft.com/office/officeart/2005/8/layout/lProcess2"/>
    <dgm:cxn modelId="{08980E49-E957-4036-9373-1EC5E42677E6}" type="presParOf" srcId="{32902D28-00F6-4E9B-B47B-912FF0111A72}" destId="{9B69FBA0-00DA-40D4-9B72-1E731FF81CA5}" srcOrd="0" destOrd="0" presId="urn:microsoft.com/office/officeart/2005/8/layout/lProcess2"/>
    <dgm:cxn modelId="{EE822A8A-5CF2-46C1-9938-9790153E4714}" type="presParOf" srcId="{9B69FBA0-00DA-40D4-9B72-1E731FF81CA5}" destId="{6B8CB058-1467-41BC-A505-DE52C5400683}" srcOrd="0" destOrd="0" presId="urn:microsoft.com/office/officeart/2005/8/layout/lProcess2"/>
    <dgm:cxn modelId="{AE86FA0E-61F2-4F5A-8E5E-7AB1854969E1}" type="presParOf" srcId="{9B69FBA0-00DA-40D4-9B72-1E731FF81CA5}" destId="{D017D8E4-8182-439E-BD7F-F381C783873D}" srcOrd="1" destOrd="0" presId="urn:microsoft.com/office/officeart/2005/8/layout/lProcess2"/>
    <dgm:cxn modelId="{1CA4BDCB-147B-4A57-AECF-CA78E65B30E2}" type="presParOf" srcId="{9B69FBA0-00DA-40D4-9B72-1E731FF81CA5}" destId="{9D085E10-6C61-4E3F-BFDC-4A48EF841951}" srcOrd="2" destOrd="0" presId="urn:microsoft.com/office/officeart/2005/8/layout/lProcess2"/>
    <dgm:cxn modelId="{E7B775A9-BF2B-499C-95B6-9B762E2B94E4}" type="presParOf" srcId="{A1606402-8853-4918-B931-362842194BBC}" destId="{5A559988-A615-42CC-9525-7900D1E14496}" srcOrd="3" destOrd="0" presId="urn:microsoft.com/office/officeart/2005/8/layout/lProcess2"/>
    <dgm:cxn modelId="{0A04F0F2-279D-4C54-B0AF-089309095A96}" type="presParOf" srcId="{A1606402-8853-4918-B931-362842194BBC}" destId="{9AC45EE0-9604-4CD7-B6D1-B0FA61EF2359}" srcOrd="4" destOrd="0" presId="urn:microsoft.com/office/officeart/2005/8/layout/lProcess2"/>
    <dgm:cxn modelId="{EF087DD9-FB9F-48B5-BFAA-0842E910039D}" type="presParOf" srcId="{9AC45EE0-9604-4CD7-B6D1-B0FA61EF2359}" destId="{394A7789-9902-49C5-9993-1203D313937F}" srcOrd="0" destOrd="0" presId="urn:microsoft.com/office/officeart/2005/8/layout/lProcess2"/>
    <dgm:cxn modelId="{22F224BA-B48F-4322-9F90-434C6FB69CD7}" type="presParOf" srcId="{9AC45EE0-9604-4CD7-B6D1-B0FA61EF2359}" destId="{426100D2-EDC4-40D1-B438-9AF0518BE96D}" srcOrd="1" destOrd="0" presId="urn:microsoft.com/office/officeart/2005/8/layout/lProcess2"/>
    <dgm:cxn modelId="{2F6BC164-98A2-4B2B-B541-24EC461041E2}" type="presParOf" srcId="{9AC45EE0-9604-4CD7-B6D1-B0FA61EF2359}" destId="{D3CBC4A2-259E-46EF-8AF9-0581E711794B}" srcOrd="2" destOrd="0" presId="urn:microsoft.com/office/officeart/2005/8/layout/lProcess2"/>
    <dgm:cxn modelId="{3C5312D9-F48F-4739-908D-68FB98ED9F19}" type="presParOf" srcId="{D3CBC4A2-259E-46EF-8AF9-0581E711794B}" destId="{B36A6FDD-2C85-406A-B5CB-704495964CB9}" srcOrd="0" destOrd="0" presId="urn:microsoft.com/office/officeart/2005/8/layout/lProcess2"/>
    <dgm:cxn modelId="{0788DCCB-5B7C-4AAF-A939-46797B369D88}" type="presParOf" srcId="{B36A6FDD-2C85-406A-B5CB-704495964CB9}" destId="{7305DAF1-083D-4B26-B17B-FBC8CEBE3586}" srcOrd="0" destOrd="0" presId="urn:microsoft.com/office/officeart/2005/8/layout/lProcess2"/>
    <dgm:cxn modelId="{9BA5F9FE-4C13-4A28-9AA5-5BD3B6B1B40E}" type="presParOf" srcId="{B36A6FDD-2C85-406A-B5CB-704495964CB9}" destId="{642AA3A2-541B-496F-9344-C7A8C1AAC559}" srcOrd="1" destOrd="0" presId="urn:microsoft.com/office/officeart/2005/8/layout/lProcess2"/>
    <dgm:cxn modelId="{DB716832-917A-4EB6-B4E3-67B4C3CF78B3}" type="presParOf" srcId="{B36A6FDD-2C85-406A-B5CB-704495964CB9}" destId="{F8F55EF5-4CE3-4D58-A7E6-EF23D38EC7AC}" srcOrd="2" destOrd="0" presId="urn:microsoft.com/office/officeart/2005/8/layout/lProcess2"/>
    <dgm:cxn modelId="{85BFB93E-2988-4739-BCD1-7EF47B3C0109}" type="presParOf" srcId="{B36A6FDD-2C85-406A-B5CB-704495964CB9}" destId="{C9DCA28F-4E81-4268-BAA2-B16FB196D59C}" srcOrd="3" destOrd="0" presId="urn:microsoft.com/office/officeart/2005/8/layout/lProcess2"/>
    <dgm:cxn modelId="{4FAAD495-2806-4FB6-A474-47ECF27F6FB8}" type="presParOf" srcId="{B36A6FDD-2C85-406A-B5CB-704495964CB9}" destId="{50DE3642-9794-46D6-AE02-60A6C647BE2D}" srcOrd="4" destOrd="0" presId="urn:microsoft.com/office/officeart/2005/8/layout/lProcess2"/>
    <dgm:cxn modelId="{1FD89A33-6531-478A-A7BE-C9877A94906B}" type="presParOf" srcId="{A1606402-8853-4918-B931-362842194BBC}" destId="{70DB1723-C822-457F-A950-AB6E9183F504}" srcOrd="5" destOrd="0" presId="urn:microsoft.com/office/officeart/2005/8/layout/lProcess2"/>
    <dgm:cxn modelId="{A8E79DB4-1905-493B-AD76-10F3D28094CF}" type="presParOf" srcId="{A1606402-8853-4918-B931-362842194BBC}" destId="{E14FB889-4F20-4FC9-8447-56D7D0420DDD}" srcOrd="6" destOrd="0" presId="urn:microsoft.com/office/officeart/2005/8/layout/lProcess2"/>
    <dgm:cxn modelId="{4D59D73A-51D8-4DA4-8BD5-1E66272B1EA3}" type="presParOf" srcId="{E14FB889-4F20-4FC9-8447-56D7D0420DDD}" destId="{A2C8A98C-0DCE-4A8C-8D56-2DE527EDF5A2}" srcOrd="0" destOrd="0" presId="urn:microsoft.com/office/officeart/2005/8/layout/lProcess2"/>
    <dgm:cxn modelId="{B56EAC2B-9630-4F82-9C37-8738A36F2D97}" type="presParOf" srcId="{E14FB889-4F20-4FC9-8447-56D7D0420DDD}" destId="{E4F4DD16-404D-423E-BE52-E12616710A8D}" srcOrd="1" destOrd="0" presId="urn:microsoft.com/office/officeart/2005/8/layout/lProcess2"/>
    <dgm:cxn modelId="{5863DEB5-173A-4050-B59F-96A973D5EEDF}" type="presParOf" srcId="{E14FB889-4F20-4FC9-8447-56D7D0420DDD}" destId="{9BB6BF06-2ADE-43EA-877C-7210C2B37D76}" srcOrd="2" destOrd="0" presId="urn:microsoft.com/office/officeart/2005/8/layout/lProcess2"/>
    <dgm:cxn modelId="{899F9EAE-7E39-448F-A20D-6473CCD8B138}" type="presParOf" srcId="{9BB6BF06-2ADE-43EA-877C-7210C2B37D76}" destId="{C6D43F1F-645B-46D9-965A-7E55EF2B9F7E}" srcOrd="0" destOrd="0" presId="urn:microsoft.com/office/officeart/2005/8/layout/lProcess2"/>
    <dgm:cxn modelId="{A8AC5214-A43E-4F5F-9767-9BBC06CE3688}" type="presParOf" srcId="{C6D43F1F-645B-46D9-965A-7E55EF2B9F7E}" destId="{6C17983F-4917-4457-A1EB-26AFDBCD3390}" srcOrd="0" destOrd="0" presId="urn:microsoft.com/office/officeart/2005/8/layout/lProcess2"/>
    <dgm:cxn modelId="{8C73879D-C655-4EC5-BCCB-9CEB0846BB52}" type="presParOf" srcId="{C6D43F1F-645B-46D9-965A-7E55EF2B9F7E}" destId="{77058178-7D31-4621-8307-5E0E259CF5F2}" srcOrd="1" destOrd="0" presId="urn:microsoft.com/office/officeart/2005/8/layout/lProcess2"/>
    <dgm:cxn modelId="{798F8226-BCCA-4008-8D87-FC229F781152}" type="presParOf" srcId="{C6D43F1F-645B-46D9-965A-7E55EF2B9F7E}" destId="{43EAC699-B783-4B58-B5D3-56F9EE942F21}" srcOrd="2" destOrd="0" presId="urn:microsoft.com/office/officeart/2005/8/layout/lProcess2"/>
    <dgm:cxn modelId="{86C2C779-61E6-4F6E-8291-5F870EC9C43E}" type="presParOf" srcId="{C6D43F1F-645B-46D9-965A-7E55EF2B9F7E}" destId="{EC68238D-2041-4BBB-903E-09E653796632}" srcOrd="3" destOrd="0" presId="urn:microsoft.com/office/officeart/2005/8/layout/lProcess2"/>
    <dgm:cxn modelId="{EE0A5D92-3CF2-4F41-B2CA-81F9C4FF5796}" type="presParOf" srcId="{C6D43F1F-645B-46D9-965A-7E55EF2B9F7E}" destId="{1AD5A6C0-68A1-4D65-829B-151453A1B3A7}" srcOrd="4" destOrd="0" presId="urn:microsoft.com/office/officeart/2005/8/layout/lProcess2"/>
    <dgm:cxn modelId="{727DC90C-2901-43ED-B3DC-5410C8D7BE0F}" type="presParOf" srcId="{A1606402-8853-4918-B931-362842194BBC}" destId="{DA013009-594A-41E2-85C2-DF527A7BBEE8}" srcOrd="7" destOrd="0" presId="urn:microsoft.com/office/officeart/2005/8/layout/lProcess2"/>
    <dgm:cxn modelId="{4BA218E2-3A64-4986-9D73-F2120EC633F7}" type="presParOf" srcId="{A1606402-8853-4918-B931-362842194BBC}" destId="{00A0D3B6-3E8B-47BF-BA10-FF69BC738CD7}" srcOrd="8" destOrd="0" presId="urn:microsoft.com/office/officeart/2005/8/layout/lProcess2"/>
    <dgm:cxn modelId="{2E630195-BBA3-4C03-9B56-58744684849E}" type="presParOf" srcId="{00A0D3B6-3E8B-47BF-BA10-FF69BC738CD7}" destId="{D0D195E5-E7C5-4A9C-9279-C14738436397}" srcOrd="0" destOrd="0" presId="urn:microsoft.com/office/officeart/2005/8/layout/lProcess2"/>
    <dgm:cxn modelId="{0B33646C-7A25-4CE7-A664-EA8380EE23E2}" type="presParOf" srcId="{00A0D3B6-3E8B-47BF-BA10-FF69BC738CD7}" destId="{9524A393-AE41-4326-8920-0F20DF360D1F}" srcOrd="1" destOrd="0" presId="urn:microsoft.com/office/officeart/2005/8/layout/lProcess2"/>
    <dgm:cxn modelId="{9C2C4347-854D-419B-AFAB-099B37F63776}" type="presParOf" srcId="{00A0D3B6-3E8B-47BF-BA10-FF69BC738CD7}" destId="{4770A39F-54E8-46FC-BF83-A582D9BA1632}" srcOrd="2" destOrd="0" presId="urn:microsoft.com/office/officeart/2005/8/layout/lProcess2"/>
    <dgm:cxn modelId="{06F7F1E0-AC11-43A5-BF04-526CF0D9531D}" type="presParOf" srcId="{4770A39F-54E8-46FC-BF83-A582D9BA1632}" destId="{58BB0B37-FC14-4327-AE84-B578A871C584}" srcOrd="0" destOrd="0" presId="urn:microsoft.com/office/officeart/2005/8/layout/lProcess2"/>
    <dgm:cxn modelId="{0293A199-B256-4E37-AA55-1701037B1769}" type="presParOf" srcId="{58BB0B37-FC14-4327-AE84-B578A871C584}" destId="{10B55691-8695-4288-8F93-1B1FA8A0B50F}" srcOrd="0" destOrd="0" presId="urn:microsoft.com/office/officeart/2005/8/layout/lProcess2"/>
    <dgm:cxn modelId="{A81FCFD9-7D77-46F0-A80B-0BA8142AE134}" type="presParOf" srcId="{58BB0B37-FC14-4327-AE84-B578A871C584}" destId="{5BFC8B94-9F28-4065-8976-39E1A02B68AD}" srcOrd="1" destOrd="0" presId="urn:microsoft.com/office/officeart/2005/8/layout/lProcess2"/>
    <dgm:cxn modelId="{AA7F0421-39F7-47E3-A60B-4F5EFBB848CE}" type="presParOf" srcId="{58BB0B37-FC14-4327-AE84-B578A871C584}" destId="{FCE1A3A5-A551-43EB-84D5-48B594480F88}" srcOrd="2" destOrd="0" presId="urn:microsoft.com/office/officeart/2005/8/layout/lProcess2"/>
    <dgm:cxn modelId="{DFCA1B74-A3D3-4181-819A-51B00B11856B}" type="presParOf" srcId="{58BB0B37-FC14-4327-AE84-B578A871C584}" destId="{0F797998-197E-4EB1-A07A-1F7BBD50DC28}" srcOrd="3" destOrd="0" presId="urn:microsoft.com/office/officeart/2005/8/layout/lProcess2"/>
    <dgm:cxn modelId="{98454A81-3B53-4B8C-8CD6-043CAEBA5972}" type="presParOf" srcId="{58BB0B37-FC14-4327-AE84-B578A871C584}" destId="{304E16D9-D4C6-401F-8F0C-49ECE661DA91}" srcOrd="4" destOrd="0" presId="urn:microsoft.com/office/officeart/2005/8/layout/lProcess2"/>
    <dgm:cxn modelId="{ADA53DD8-F17A-4888-91D5-D98DD17F04B0}" type="presParOf" srcId="{58BB0B37-FC14-4327-AE84-B578A871C584}" destId="{EAEADEFE-2A93-43E5-9B93-A6142460A626}" srcOrd="5" destOrd="0" presId="urn:microsoft.com/office/officeart/2005/8/layout/lProcess2"/>
    <dgm:cxn modelId="{EC2D8A6E-F1BA-4BD4-8EE5-F6D70FADD70C}" type="presParOf" srcId="{58BB0B37-FC14-4327-AE84-B578A871C584}" destId="{D605BE11-C44D-4AC5-BC85-66FB5465DC88}" srcOrd="6" destOrd="0" presId="urn:microsoft.com/office/officeart/2005/8/layout/lProcess2"/>
    <dgm:cxn modelId="{074C4DAA-6BF5-4338-90A7-3C0A7C3F6F88}" type="presParOf" srcId="{58BB0B37-FC14-4327-AE84-B578A871C584}" destId="{BF8DF53E-B678-4C31-99FA-8753C50037B3}" srcOrd="7" destOrd="0" presId="urn:microsoft.com/office/officeart/2005/8/layout/lProcess2"/>
    <dgm:cxn modelId="{51AE0733-0537-4A01-AC7A-40CDDBA090E6}" type="presParOf" srcId="{58BB0B37-FC14-4327-AE84-B578A871C584}" destId="{4AAE7D9A-092F-48E3-A8C1-4AFAC978D588}" srcOrd="8" destOrd="0" presId="urn:microsoft.com/office/officeart/2005/8/layout/lProcess2"/>
    <dgm:cxn modelId="{5F0F9D33-41A8-4E06-A929-0BA3CFA05145}" type="presParOf" srcId="{A1606402-8853-4918-B931-362842194BBC}" destId="{17431001-0831-4A59-8234-536447F52A29}" srcOrd="9" destOrd="0" presId="urn:microsoft.com/office/officeart/2005/8/layout/lProcess2"/>
    <dgm:cxn modelId="{9FC4865C-6157-4232-B698-B89FE8EE3DCE}" type="presParOf" srcId="{A1606402-8853-4918-B931-362842194BBC}" destId="{2D817BD6-8FF0-4279-A69F-7D00C7F7C450}" srcOrd="10" destOrd="0" presId="urn:microsoft.com/office/officeart/2005/8/layout/lProcess2"/>
    <dgm:cxn modelId="{46BBF9FA-1609-4815-9FDB-317ED9BB78AE}" type="presParOf" srcId="{2D817BD6-8FF0-4279-A69F-7D00C7F7C450}" destId="{9FB6280C-309B-4683-A785-4C3AD7344461}" srcOrd="0" destOrd="0" presId="urn:microsoft.com/office/officeart/2005/8/layout/lProcess2"/>
    <dgm:cxn modelId="{7C4C5652-AB77-42C6-99C3-7F23D2EF23E5}" type="presParOf" srcId="{2D817BD6-8FF0-4279-A69F-7D00C7F7C450}" destId="{5E407AC5-82B9-44EE-8FB6-8B77DD395D48}" srcOrd="1" destOrd="0" presId="urn:microsoft.com/office/officeart/2005/8/layout/lProcess2"/>
    <dgm:cxn modelId="{39BA7CE1-69FE-45B9-8C34-CDC5ED8B2F8D}" type="presParOf" srcId="{2D817BD6-8FF0-4279-A69F-7D00C7F7C450}" destId="{810CA5CA-82E9-4191-B726-3BF1A9BA593D}" srcOrd="2" destOrd="0" presId="urn:microsoft.com/office/officeart/2005/8/layout/lProcess2"/>
    <dgm:cxn modelId="{8C218A84-19BF-4EEE-B623-23E68D9C1F38}" type="presParOf" srcId="{810CA5CA-82E9-4191-B726-3BF1A9BA593D}" destId="{1761D40F-FE93-4FED-9749-2BC62B3860C6}" srcOrd="0" destOrd="0" presId="urn:microsoft.com/office/officeart/2005/8/layout/lProcess2"/>
    <dgm:cxn modelId="{932A5796-A932-4A83-AC2A-CAE7B70B3E3E}" type="presParOf" srcId="{1761D40F-FE93-4FED-9749-2BC62B3860C6}" destId="{529B4CAF-7F5D-4236-9546-DBE11F257495}" srcOrd="0" destOrd="0" presId="urn:microsoft.com/office/officeart/2005/8/layout/lProcess2"/>
    <dgm:cxn modelId="{1A3BA7C4-0728-4C2C-ADB3-09068D9964F2}" type="presParOf" srcId="{1761D40F-FE93-4FED-9749-2BC62B3860C6}" destId="{ECB026DF-B0E9-48B0-A036-561F8D93AF00}" srcOrd="1" destOrd="0" presId="urn:microsoft.com/office/officeart/2005/8/layout/lProcess2"/>
    <dgm:cxn modelId="{33A01958-5CE0-4D85-BFC6-018E4767719F}" type="presParOf" srcId="{1761D40F-FE93-4FED-9749-2BC62B3860C6}" destId="{555B4F79-3AAC-44C8-8A95-60B03C19051F}" srcOrd="2" destOrd="0" presId="urn:microsoft.com/office/officeart/2005/8/layout/lProcess2"/>
    <dgm:cxn modelId="{CA6684B7-0196-4225-B613-7C614A3C01C9}" type="presParOf" srcId="{1761D40F-FE93-4FED-9749-2BC62B3860C6}" destId="{03093481-01CC-4023-B40C-C0A8DE205C2E}" srcOrd="3" destOrd="0" presId="urn:microsoft.com/office/officeart/2005/8/layout/lProcess2"/>
    <dgm:cxn modelId="{FCE7D72E-6959-43A9-ADEB-2066F4E7E3FA}" type="presParOf" srcId="{1761D40F-FE93-4FED-9749-2BC62B3860C6}" destId="{5B395C56-DD48-461B-8ADC-CF4E608C92A6}" srcOrd="4" destOrd="0" presId="urn:microsoft.com/office/officeart/2005/8/layout/lProcess2"/>
    <dgm:cxn modelId="{F336F5B8-255B-4886-98D1-BF532EB2B68E}" type="presParOf" srcId="{1761D40F-FE93-4FED-9749-2BC62B3860C6}" destId="{FDEB4342-2A58-4BB0-BC64-1B86E13FE403}" srcOrd="5" destOrd="0" presId="urn:microsoft.com/office/officeart/2005/8/layout/lProcess2"/>
    <dgm:cxn modelId="{2CFCE846-5237-4D66-A954-4FF8CA06EDB4}" type="presParOf" srcId="{1761D40F-FE93-4FED-9749-2BC62B3860C6}" destId="{0B93963D-D003-4A91-8D30-075307F0B885}" srcOrd="6" destOrd="0" presId="urn:microsoft.com/office/officeart/2005/8/layout/lProcess2"/>
    <dgm:cxn modelId="{A1538CD4-E445-4A1D-B8C5-CFD2CC5F8FB5}" type="presParOf" srcId="{1761D40F-FE93-4FED-9749-2BC62B3860C6}" destId="{126CE27A-3F22-4407-ACD2-E884271C26F6}" srcOrd="7" destOrd="0" presId="urn:microsoft.com/office/officeart/2005/8/layout/lProcess2"/>
    <dgm:cxn modelId="{F83F1FE6-C590-4966-9534-3A0C86F3EE44}" type="presParOf" srcId="{1761D40F-FE93-4FED-9749-2BC62B3860C6}" destId="{B2C0862E-AA8C-4D6E-84B8-84598C074E5B}" srcOrd="8" destOrd="0" presId="urn:microsoft.com/office/officeart/2005/8/layout/lProcess2"/>
    <dgm:cxn modelId="{8BDAAF08-1F56-4BA4-BE37-3C965A2E4651}" type="presParOf" srcId="{1761D40F-FE93-4FED-9749-2BC62B3860C6}" destId="{1BE431ED-E282-40A3-B7B5-25579FB30686}" srcOrd="9" destOrd="0" presId="urn:microsoft.com/office/officeart/2005/8/layout/lProcess2"/>
    <dgm:cxn modelId="{EE08105B-C235-43BE-A43B-D38874771347}" type="presParOf" srcId="{1761D40F-FE93-4FED-9749-2BC62B3860C6}" destId="{B402E5BC-C5A2-4033-BA7F-C4DBAF2F4F60}" srcOrd="10" destOrd="0" presId="urn:microsoft.com/office/officeart/2005/8/layout/lProcess2"/>
    <dgm:cxn modelId="{B9598742-7BED-4D52-A269-42DCD513A243}" type="presParOf" srcId="{1761D40F-FE93-4FED-9749-2BC62B3860C6}" destId="{8E4247E6-AE3B-4F14-8B99-B32E9E021B91}" srcOrd="11" destOrd="0" presId="urn:microsoft.com/office/officeart/2005/8/layout/lProcess2"/>
    <dgm:cxn modelId="{5DB23339-3C7E-4DEE-8B05-55C99C53C6FA}" type="presParOf" srcId="{1761D40F-FE93-4FED-9749-2BC62B3860C6}" destId="{7490CB66-DDED-4662-9A4B-12182720AB9C}" srcOrd="12" destOrd="0" presId="urn:microsoft.com/office/officeart/2005/8/layout/lProcess2"/>
    <dgm:cxn modelId="{280AAC98-8CD4-4921-A2B3-9523BBFD806D}" type="presParOf" srcId="{A1606402-8853-4918-B931-362842194BBC}" destId="{FACAE0F7-EF43-418C-8A7E-C9A253789CAD}" srcOrd="11" destOrd="0" presId="urn:microsoft.com/office/officeart/2005/8/layout/lProcess2"/>
    <dgm:cxn modelId="{7086018A-6FF9-4D02-88B6-EB21555EDF8E}" type="presParOf" srcId="{A1606402-8853-4918-B931-362842194BBC}" destId="{CAE0A0D7-687D-4041-B46E-2E52048E2FFB}" srcOrd="12" destOrd="0" presId="urn:microsoft.com/office/officeart/2005/8/layout/lProcess2"/>
    <dgm:cxn modelId="{CDB611D4-EEEB-4D68-AB58-5597149D9FB2}" type="presParOf" srcId="{CAE0A0D7-687D-4041-B46E-2E52048E2FFB}" destId="{C8FFBC45-73E6-404C-94F0-E0087FFEA8BD}" srcOrd="0" destOrd="0" presId="urn:microsoft.com/office/officeart/2005/8/layout/lProcess2"/>
    <dgm:cxn modelId="{C5305C87-926D-4E81-AC35-BCA1DA0B971E}" type="presParOf" srcId="{CAE0A0D7-687D-4041-B46E-2E52048E2FFB}" destId="{C171EA30-E379-49E9-8D55-6AE5AF404F4D}" srcOrd="1" destOrd="0" presId="urn:microsoft.com/office/officeart/2005/8/layout/lProcess2"/>
    <dgm:cxn modelId="{7B4ADE55-DFCE-4251-9D2C-C5F0F415378A}" type="presParOf" srcId="{CAE0A0D7-687D-4041-B46E-2E52048E2FFB}" destId="{7FF1866D-7856-4A8D-8D61-DAA9E7473266}" srcOrd="2" destOrd="0" presId="urn:microsoft.com/office/officeart/2005/8/layout/lProcess2"/>
    <dgm:cxn modelId="{0C176306-4576-4870-A285-4B73E2CCC764}" type="presParOf" srcId="{7FF1866D-7856-4A8D-8D61-DAA9E7473266}" destId="{1106812A-56D0-49F1-9711-340ED6CC704F}" srcOrd="0" destOrd="0" presId="urn:microsoft.com/office/officeart/2005/8/layout/lProcess2"/>
    <dgm:cxn modelId="{B8A1C511-D619-47A9-928C-B24ED794867A}" type="presParOf" srcId="{1106812A-56D0-49F1-9711-340ED6CC704F}" destId="{39B0E0FF-C545-4CA5-A4FD-0B6DE1C395BA}" srcOrd="0" destOrd="0" presId="urn:microsoft.com/office/officeart/2005/8/layout/lProcess2"/>
    <dgm:cxn modelId="{F1DFC4DA-8A3A-4E83-925E-62E55923314C}" type="presParOf" srcId="{1106812A-56D0-49F1-9711-340ED6CC704F}" destId="{97A02D6C-8520-4F85-8E16-8A0ACD73D48F}" srcOrd="1" destOrd="0" presId="urn:microsoft.com/office/officeart/2005/8/layout/lProcess2"/>
    <dgm:cxn modelId="{ECE84CD9-9F6E-4CA3-B6D2-A4ADBB6059BE}" type="presParOf" srcId="{1106812A-56D0-49F1-9711-340ED6CC704F}" destId="{D4F2BDD3-0E3D-48E1-8C3E-F85B3BB6BA40}" srcOrd="2" destOrd="0" presId="urn:microsoft.com/office/officeart/2005/8/layout/lProcess2"/>
    <dgm:cxn modelId="{273FD85E-FC41-4B82-B461-9EAA2DABD22C}" type="presParOf" srcId="{1106812A-56D0-49F1-9711-340ED6CC704F}" destId="{39B7563F-5E8A-4D94-B976-CAC85C0BFA30}" srcOrd="3" destOrd="0" presId="urn:microsoft.com/office/officeart/2005/8/layout/lProcess2"/>
    <dgm:cxn modelId="{26AE830A-12DD-49C4-B0B9-BB36A4E1868E}" type="presParOf" srcId="{1106812A-56D0-49F1-9711-340ED6CC704F}" destId="{D31E1A69-FBF4-425D-A136-E4EF278BBDFD}" srcOrd="4" destOrd="0" presId="urn:microsoft.com/office/officeart/2005/8/layout/lProcess2"/>
    <dgm:cxn modelId="{3C947A50-CBC7-4125-8E64-F9A663EEC8B9}" type="presParOf" srcId="{1106812A-56D0-49F1-9711-340ED6CC704F}" destId="{53F16876-C03D-4257-B346-789CFE3B0674}" srcOrd="5" destOrd="0" presId="urn:microsoft.com/office/officeart/2005/8/layout/lProcess2"/>
    <dgm:cxn modelId="{9AE49469-A204-44A8-9F5C-02C666D0AB57}" type="presParOf" srcId="{1106812A-56D0-49F1-9711-340ED6CC704F}" destId="{11D6A73D-94FC-499E-87A5-4F06F8E8DB53}" srcOrd="6" destOrd="0" presId="urn:microsoft.com/office/officeart/2005/8/layout/lProcess2"/>
    <dgm:cxn modelId="{C0441741-6E7C-4F08-97FD-074B6AF26ED7}" type="presParOf" srcId="{1106812A-56D0-49F1-9711-340ED6CC704F}" destId="{2B11A044-C820-49D7-A53A-31FB08A70278}" srcOrd="7" destOrd="0" presId="urn:microsoft.com/office/officeart/2005/8/layout/lProcess2"/>
    <dgm:cxn modelId="{6F74EA55-3D83-4512-824D-1EAAA2EC462B}" type="presParOf" srcId="{1106812A-56D0-49F1-9711-340ED6CC704F}" destId="{F537AD79-D8F6-4906-99B0-F36B350502C6}" srcOrd="8" destOrd="0" presId="urn:microsoft.com/office/officeart/2005/8/layout/lProcess2"/>
    <dgm:cxn modelId="{3C8B6EED-3489-40FA-AD60-F343F696BAC0}" type="presParOf" srcId="{A1606402-8853-4918-B931-362842194BBC}" destId="{49E2B362-9AC9-42CA-B83E-E6450624F278}" srcOrd="13" destOrd="0" presId="urn:microsoft.com/office/officeart/2005/8/layout/lProcess2"/>
    <dgm:cxn modelId="{9613C9AF-8865-46B8-BABD-997472C5E27C}" type="presParOf" srcId="{A1606402-8853-4918-B931-362842194BBC}" destId="{3967CC4A-D3E2-4C36-BED4-C6A61D07D541}" srcOrd="14" destOrd="0" presId="urn:microsoft.com/office/officeart/2005/8/layout/lProcess2"/>
    <dgm:cxn modelId="{28BE6F57-0417-424B-9A0B-7097990158E9}" type="presParOf" srcId="{3967CC4A-D3E2-4C36-BED4-C6A61D07D541}" destId="{F13BC5BA-5520-415A-876D-26D65654BD1B}" srcOrd="0" destOrd="0" presId="urn:microsoft.com/office/officeart/2005/8/layout/lProcess2"/>
    <dgm:cxn modelId="{59673214-FA81-42B2-9DB0-51EF48E32381}" type="presParOf" srcId="{3967CC4A-D3E2-4C36-BED4-C6A61D07D541}" destId="{9659D48B-343D-4979-94BC-A44435F40BA4}" srcOrd="1" destOrd="0" presId="urn:microsoft.com/office/officeart/2005/8/layout/lProcess2"/>
    <dgm:cxn modelId="{57817087-5CF3-4A64-8ED8-CEF36809C427}" type="presParOf" srcId="{3967CC4A-D3E2-4C36-BED4-C6A61D07D541}" destId="{CBE988D1-BF7D-4DBB-9646-19EF8811860A}" srcOrd="2" destOrd="0" presId="urn:microsoft.com/office/officeart/2005/8/layout/lProcess2"/>
    <dgm:cxn modelId="{D0090B5B-9FCD-4C99-9C42-071D0EE678DA}" type="presParOf" srcId="{CBE988D1-BF7D-4DBB-9646-19EF8811860A}" destId="{37E39CDB-4E4E-4525-92DD-D56F91717E22}" srcOrd="0" destOrd="0" presId="urn:microsoft.com/office/officeart/2005/8/layout/lProcess2"/>
    <dgm:cxn modelId="{1E3C3361-BEAA-4FB1-A3DE-D021E51DF9C5}" type="presParOf" srcId="{37E39CDB-4E4E-4525-92DD-D56F91717E22}" destId="{37C1979F-1193-4515-8212-645209C5BA1E}" srcOrd="0" destOrd="0" presId="urn:microsoft.com/office/officeart/2005/8/layout/lProcess2"/>
    <dgm:cxn modelId="{CED36745-47E9-4277-BFBC-634D2873A744}" type="presParOf" srcId="{37E39CDB-4E4E-4525-92DD-D56F91717E22}" destId="{EB58CCF1-6BEE-4065-AEC1-E15F6338BA47}" srcOrd="1" destOrd="0" presId="urn:microsoft.com/office/officeart/2005/8/layout/lProcess2"/>
    <dgm:cxn modelId="{C5EF00C4-E4C7-4E8C-908C-42821B54C2E9}" type="presParOf" srcId="{37E39CDB-4E4E-4525-92DD-D56F91717E22}" destId="{914170B3-7241-4D87-8EF3-1F439A83511B}" srcOrd="2" destOrd="0" presId="urn:microsoft.com/office/officeart/2005/8/layout/lProcess2"/>
    <dgm:cxn modelId="{8F773F85-B4A9-49EA-BC7E-06D430E2F68C}" type="presParOf" srcId="{37E39CDB-4E4E-4525-92DD-D56F91717E22}" destId="{ED1406D7-039D-4F08-97A6-137D5576FB12}" srcOrd="3" destOrd="0" presId="urn:microsoft.com/office/officeart/2005/8/layout/lProcess2"/>
    <dgm:cxn modelId="{846B87A7-14A9-412E-AE23-52D2BF5A8F0F}" type="presParOf" srcId="{37E39CDB-4E4E-4525-92DD-D56F91717E22}" destId="{1F0758DA-747E-4F8E-B4E2-B345E521008C}" srcOrd="4" destOrd="0" presId="urn:microsoft.com/office/officeart/2005/8/layout/lProcess2"/>
    <dgm:cxn modelId="{DEF30496-1C70-4F82-B950-AF410E2BF026}" type="presParOf" srcId="{37E39CDB-4E4E-4525-92DD-D56F91717E22}" destId="{7D786185-9CCB-4F34-9460-E2C69EAB28DE}" srcOrd="5" destOrd="0" presId="urn:microsoft.com/office/officeart/2005/8/layout/lProcess2"/>
    <dgm:cxn modelId="{10D18308-79D4-46A8-8E76-CC9C7225C140}" type="presParOf" srcId="{37E39CDB-4E4E-4525-92DD-D56F91717E22}" destId="{2F2953E8-44A0-4574-972F-93A91E3ADD05}" srcOrd="6" destOrd="0" presId="urn:microsoft.com/office/officeart/2005/8/layout/lProcess2"/>
    <dgm:cxn modelId="{F40915F1-CDC3-47D8-A7DD-F2CD31780D9E}" type="presParOf" srcId="{A1606402-8853-4918-B931-362842194BBC}" destId="{133A6EBA-440A-44C2-8F26-F29D2FC9059B}" srcOrd="15" destOrd="0" presId="urn:microsoft.com/office/officeart/2005/8/layout/lProcess2"/>
    <dgm:cxn modelId="{B5EA7A4E-4C6E-49CA-8392-5B4ABBD0AB4D}" type="presParOf" srcId="{A1606402-8853-4918-B931-362842194BBC}" destId="{63C69C63-99AF-442E-B312-9BA49313564D}" srcOrd="16" destOrd="0" presId="urn:microsoft.com/office/officeart/2005/8/layout/lProcess2"/>
    <dgm:cxn modelId="{95D41D02-DA24-46BF-9E46-FC9F8687B275}" type="presParOf" srcId="{63C69C63-99AF-442E-B312-9BA49313564D}" destId="{6070A3DF-5E9A-44DF-B67C-6D0BD9DF569B}" srcOrd="0" destOrd="0" presId="urn:microsoft.com/office/officeart/2005/8/layout/lProcess2"/>
    <dgm:cxn modelId="{35A29809-BDBD-4AB7-B6B8-885633BD661B}" type="presParOf" srcId="{63C69C63-99AF-442E-B312-9BA49313564D}" destId="{DBFFFC03-7586-4504-B806-8971005BDB08}" srcOrd="1" destOrd="0" presId="urn:microsoft.com/office/officeart/2005/8/layout/lProcess2"/>
    <dgm:cxn modelId="{7A8F4960-2381-418F-BFB5-9E3206A1FC02}" type="presParOf" srcId="{63C69C63-99AF-442E-B312-9BA49313564D}" destId="{2112F8EA-6441-4807-9E2D-7B4874A3C338}" srcOrd="2" destOrd="0" presId="urn:microsoft.com/office/officeart/2005/8/layout/lProcess2"/>
    <dgm:cxn modelId="{E7FDCFD9-DC22-4678-85BF-5FD8FD82A65B}" type="presParOf" srcId="{2112F8EA-6441-4807-9E2D-7B4874A3C338}" destId="{86DD32DA-63C8-4755-BB27-D984224E6DFB}" srcOrd="0" destOrd="0" presId="urn:microsoft.com/office/officeart/2005/8/layout/lProcess2"/>
    <dgm:cxn modelId="{3D108A83-8798-4E99-B248-55F1E9B45E60}" type="presParOf" srcId="{86DD32DA-63C8-4755-BB27-D984224E6DFB}" destId="{381770B9-6176-497F-8A18-C7EC2CC011E7}" srcOrd="0" destOrd="0" presId="urn:microsoft.com/office/officeart/2005/8/layout/lProcess2"/>
    <dgm:cxn modelId="{3E6D5D36-33E3-4D76-AF54-99E25751624F}" type="presParOf" srcId="{86DD32DA-63C8-4755-BB27-D984224E6DFB}" destId="{291AD19C-7CCA-4BC0-8661-29E0B540D111}" srcOrd="1" destOrd="0" presId="urn:microsoft.com/office/officeart/2005/8/layout/lProcess2"/>
    <dgm:cxn modelId="{AEAAC42E-4248-40DE-8BC3-FFA463206846}" type="presParOf" srcId="{86DD32DA-63C8-4755-BB27-D984224E6DFB}" destId="{4BB0864E-D5AA-4612-BB35-9EA8EE7C76CC}" srcOrd="2" destOrd="0" presId="urn:microsoft.com/office/officeart/2005/8/layout/lProcess2"/>
    <dgm:cxn modelId="{F67DB877-1FBE-492F-8AFF-54781E7E3442}" type="presParOf" srcId="{86DD32DA-63C8-4755-BB27-D984224E6DFB}" destId="{3BD9EE39-87D0-4A80-8EAD-C7DD6E002D76}" srcOrd="3" destOrd="0" presId="urn:microsoft.com/office/officeart/2005/8/layout/lProcess2"/>
    <dgm:cxn modelId="{9438A689-099A-4383-91EE-3DEA700E1F0C}" type="presParOf" srcId="{86DD32DA-63C8-4755-BB27-D984224E6DFB}" destId="{5DBE26A8-DD88-459B-82EB-98C1DE18B5D7}" srcOrd="4" destOrd="0" presId="urn:microsoft.com/office/officeart/2005/8/layout/lProcess2"/>
    <dgm:cxn modelId="{98E2DB8D-20D9-48A0-8BE7-2424D8B5CEB3}" type="presParOf" srcId="{86DD32DA-63C8-4755-BB27-D984224E6DFB}" destId="{A1C64F50-4EB8-43FB-9044-BCF9DA8A7245}" srcOrd="5" destOrd="0" presId="urn:microsoft.com/office/officeart/2005/8/layout/lProcess2"/>
    <dgm:cxn modelId="{91BF94E5-452C-4DBF-A15F-C9E21C9D81CE}" type="presParOf" srcId="{86DD32DA-63C8-4755-BB27-D984224E6DFB}" destId="{71082196-2BF6-4854-9D79-2011A503CB4E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843567C-2A53-4932-918C-22805231D699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A6F2CA7-BEC0-44A1-8407-E18C392FFB52}">
      <dgm:prSet phldrT="[Text]"/>
      <dgm:spPr/>
      <dgm:t>
        <a:bodyPr/>
        <a:lstStyle/>
        <a:p>
          <a:r>
            <a:rPr lang="fa-IR" spc="-100" smtClean="0">
              <a:latin typeface="Cambria"/>
              <a:ea typeface="+mj-ea"/>
              <a:cs typeface="B Nazanin" pitchFamily="2" charset="-78"/>
            </a:rPr>
            <a:t>بررسی نیازهای تکنولوژیکی </a:t>
          </a:r>
        </a:p>
        <a:p>
          <a:r>
            <a:rPr lang="en-US" spc="-100" smtClean="0">
              <a:latin typeface="Cambria"/>
              <a:ea typeface="+mj-ea"/>
              <a:cs typeface="B Nazanin" pitchFamily="2" charset="-78"/>
            </a:rPr>
            <a:t>Technology Needs Assessment</a:t>
          </a:r>
          <a:endParaRPr lang="en-US" dirty="0"/>
        </a:p>
      </dgm:t>
    </dgm:pt>
    <dgm:pt modelId="{08DE08F7-6F78-45A7-8549-5286FB74BB46}" type="parTrans" cxnId="{BA46368D-9E15-4999-9E91-C400579163E1}">
      <dgm:prSet/>
      <dgm:spPr/>
      <dgm:t>
        <a:bodyPr/>
        <a:lstStyle/>
        <a:p>
          <a:endParaRPr lang="en-US"/>
        </a:p>
      </dgm:t>
    </dgm:pt>
    <dgm:pt modelId="{4E0BBEED-BACA-4956-A158-92A258ABCFC4}" type="sibTrans" cxnId="{BA46368D-9E15-4999-9E91-C400579163E1}">
      <dgm:prSet/>
      <dgm:spPr/>
      <dgm:t>
        <a:bodyPr/>
        <a:lstStyle/>
        <a:p>
          <a:endParaRPr lang="en-US"/>
        </a:p>
      </dgm:t>
    </dgm:pt>
    <dgm:pt modelId="{CC171B83-E745-4C1F-979E-D235A729519C}">
      <dgm:prSet phldrT="[Text]"/>
      <dgm:spPr/>
      <dgm:t>
        <a:bodyPr/>
        <a:lstStyle/>
        <a:p>
          <a:pPr rtl="1"/>
          <a:r>
            <a:rPr lang="fa-IR" spc="-100" smtClean="0">
              <a:latin typeface="Cambria"/>
              <a:ea typeface="+mj-ea"/>
              <a:cs typeface="B Nazanin" pitchFamily="2" charset="-78"/>
            </a:rPr>
            <a:t>منابع</a:t>
          </a:r>
        </a:p>
        <a:p>
          <a:pPr rtl="1"/>
          <a:r>
            <a:rPr lang="fa-IR" spc="-100" smtClean="0">
              <a:latin typeface="Cambria"/>
              <a:ea typeface="+mj-ea"/>
              <a:cs typeface="B Nazanin" pitchFamily="2" charset="-78"/>
            </a:rPr>
            <a:t> (</a:t>
          </a:r>
          <a:r>
            <a:rPr lang="en-US" spc="-100" smtClean="0">
              <a:latin typeface="Cambria"/>
              <a:ea typeface="+mj-ea"/>
              <a:cs typeface="B Nazanin" pitchFamily="2" charset="-78"/>
            </a:rPr>
            <a:t>Resources</a:t>
          </a:r>
          <a:r>
            <a:rPr lang="fa-IR" spc="-100" smtClean="0">
              <a:latin typeface="Cambria"/>
              <a:ea typeface="+mj-ea"/>
              <a:cs typeface="B Nazanin" pitchFamily="2" charset="-78"/>
            </a:rPr>
            <a:t>)  </a:t>
          </a:r>
          <a:endParaRPr lang="en-US" dirty="0"/>
        </a:p>
      </dgm:t>
    </dgm:pt>
    <dgm:pt modelId="{FC0FB6AF-C447-49B1-A5E5-AC3F10CE94E4}" type="parTrans" cxnId="{B9C00B33-C39D-4B47-99A7-809079BE9C2F}">
      <dgm:prSet/>
      <dgm:spPr/>
      <dgm:t>
        <a:bodyPr/>
        <a:lstStyle/>
        <a:p>
          <a:endParaRPr lang="en-US"/>
        </a:p>
      </dgm:t>
    </dgm:pt>
    <dgm:pt modelId="{4A4FA658-B818-4F4A-9AB1-C7C191F1ACA5}" type="sibTrans" cxnId="{B9C00B33-C39D-4B47-99A7-809079BE9C2F}">
      <dgm:prSet/>
      <dgm:spPr/>
      <dgm:t>
        <a:bodyPr/>
        <a:lstStyle/>
        <a:p>
          <a:endParaRPr lang="en-US"/>
        </a:p>
      </dgm:t>
    </dgm:pt>
    <dgm:pt modelId="{74244A2D-FCF7-407B-9743-BD0D309F1DF7}">
      <dgm:prSet phldrT="[Text]"/>
      <dgm:spPr/>
      <dgm:t>
        <a:bodyPr/>
        <a:lstStyle/>
        <a:p>
          <a:pPr rtl="1"/>
          <a:r>
            <a:rPr lang="fa-IR" spc="-100" smtClean="0">
              <a:latin typeface="Cambria"/>
              <a:ea typeface="+mj-ea"/>
              <a:cs typeface="B Nazanin" pitchFamily="2" charset="-78"/>
            </a:rPr>
            <a:t>فعالیت ها</a:t>
          </a:r>
        </a:p>
        <a:p>
          <a:pPr rtl="1"/>
          <a:r>
            <a:rPr lang="fa-IR" spc="-100" smtClean="0">
              <a:latin typeface="Cambria"/>
              <a:ea typeface="+mj-ea"/>
              <a:cs typeface="B Nazanin" pitchFamily="2" charset="-78"/>
            </a:rPr>
            <a:t>(</a:t>
          </a:r>
          <a:r>
            <a:rPr lang="en-US" spc="-100" smtClean="0">
              <a:latin typeface="Cambria"/>
              <a:ea typeface="+mj-ea"/>
              <a:cs typeface="B Nazanin" pitchFamily="2" charset="-78"/>
            </a:rPr>
            <a:t>Activities</a:t>
          </a:r>
          <a:r>
            <a:rPr lang="fa-IR" spc="-100" smtClean="0">
              <a:latin typeface="Cambria"/>
              <a:ea typeface="+mj-ea"/>
              <a:cs typeface="B Nazanin" pitchFamily="2" charset="-78"/>
            </a:rPr>
            <a:t>)</a:t>
          </a:r>
          <a:endParaRPr lang="en-US" dirty="0"/>
        </a:p>
      </dgm:t>
    </dgm:pt>
    <dgm:pt modelId="{2B459770-7644-4E6B-B56A-713044C79A30}" type="parTrans" cxnId="{0A071752-F341-40E0-818E-3E079180553F}">
      <dgm:prSet/>
      <dgm:spPr/>
      <dgm:t>
        <a:bodyPr/>
        <a:lstStyle/>
        <a:p>
          <a:endParaRPr lang="en-US"/>
        </a:p>
      </dgm:t>
    </dgm:pt>
    <dgm:pt modelId="{8C043491-03B4-4513-9EBF-553DACFE9E93}" type="sibTrans" cxnId="{0A071752-F341-40E0-818E-3E079180553F}">
      <dgm:prSet/>
      <dgm:spPr/>
      <dgm:t>
        <a:bodyPr/>
        <a:lstStyle/>
        <a:p>
          <a:endParaRPr lang="en-US"/>
        </a:p>
      </dgm:t>
    </dgm:pt>
    <dgm:pt modelId="{AE2327E5-31B0-424D-878B-F2EE4E637C73}" type="pres">
      <dgm:prSet presAssocID="{D843567C-2A53-4932-918C-22805231D699}" presName="hierChild1" presStyleCnt="0">
        <dgm:presLayoutVars>
          <dgm:orgChart val="1"/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B5A6B61-29F0-48FD-87BD-87BF1A1C7F24}" type="pres">
      <dgm:prSet presAssocID="{EA6F2CA7-BEC0-44A1-8407-E18C392FFB52}" presName="hierRoot1" presStyleCnt="0">
        <dgm:presLayoutVars>
          <dgm:hierBranch val="init"/>
        </dgm:presLayoutVars>
      </dgm:prSet>
      <dgm:spPr/>
    </dgm:pt>
    <dgm:pt modelId="{CC574459-7F97-49F2-B06B-F90CED0315AB}" type="pres">
      <dgm:prSet presAssocID="{EA6F2CA7-BEC0-44A1-8407-E18C392FFB52}" presName="rootComposite1" presStyleCnt="0"/>
      <dgm:spPr/>
    </dgm:pt>
    <dgm:pt modelId="{B4BC1550-8AE4-4D3B-BA74-95D30EBFBBD8}" type="pres">
      <dgm:prSet presAssocID="{EA6F2CA7-BEC0-44A1-8407-E18C392FFB5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C50AF-33AF-4609-99E3-490E40BAE8EC}" type="pres">
      <dgm:prSet presAssocID="{EA6F2CA7-BEC0-44A1-8407-E18C392FFB52}" presName="rootConnector1" presStyleLbl="node1" presStyleIdx="0" presStyleCnt="0"/>
      <dgm:spPr/>
      <dgm:t>
        <a:bodyPr/>
        <a:lstStyle/>
        <a:p>
          <a:endParaRPr lang="en-US"/>
        </a:p>
      </dgm:t>
    </dgm:pt>
    <dgm:pt modelId="{3BEF8763-1762-44E6-9A74-EFBD3D05A0B5}" type="pres">
      <dgm:prSet presAssocID="{EA6F2CA7-BEC0-44A1-8407-E18C392FFB52}" presName="hierChild2" presStyleCnt="0"/>
      <dgm:spPr/>
    </dgm:pt>
    <dgm:pt modelId="{7FCFBBDF-7C15-47D2-BCA5-63365B1206C2}" type="pres">
      <dgm:prSet presAssocID="{FC0FB6AF-C447-49B1-A5E5-AC3F10CE94E4}" presName="Name66" presStyleLbl="parChTrans1D2" presStyleIdx="0" presStyleCnt="2"/>
      <dgm:spPr/>
      <dgm:t>
        <a:bodyPr/>
        <a:lstStyle/>
        <a:p>
          <a:endParaRPr lang="en-US"/>
        </a:p>
      </dgm:t>
    </dgm:pt>
    <dgm:pt modelId="{6D18CF10-84D7-457D-9E2E-1521625C6CF4}" type="pres">
      <dgm:prSet presAssocID="{CC171B83-E745-4C1F-979E-D235A729519C}" presName="hierRoot2" presStyleCnt="0">
        <dgm:presLayoutVars>
          <dgm:hierBranch val="init"/>
        </dgm:presLayoutVars>
      </dgm:prSet>
      <dgm:spPr/>
    </dgm:pt>
    <dgm:pt modelId="{D3CF2535-A13D-4274-BB19-80FD6934A436}" type="pres">
      <dgm:prSet presAssocID="{CC171B83-E745-4C1F-979E-D235A729519C}" presName="rootComposite" presStyleCnt="0"/>
      <dgm:spPr/>
    </dgm:pt>
    <dgm:pt modelId="{097B51B9-831F-46FC-97FF-A5F1A4A57F36}" type="pres">
      <dgm:prSet presAssocID="{CC171B83-E745-4C1F-979E-D235A729519C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E2FB08-57B2-4D07-8508-C6E68CA46568}" type="pres">
      <dgm:prSet presAssocID="{CC171B83-E745-4C1F-979E-D235A729519C}" presName="rootConnector" presStyleLbl="node2" presStyleIdx="0" presStyleCnt="2"/>
      <dgm:spPr/>
      <dgm:t>
        <a:bodyPr/>
        <a:lstStyle/>
        <a:p>
          <a:endParaRPr lang="en-US"/>
        </a:p>
      </dgm:t>
    </dgm:pt>
    <dgm:pt modelId="{544D1ED8-1B9B-432B-A797-CC0ABB735261}" type="pres">
      <dgm:prSet presAssocID="{CC171B83-E745-4C1F-979E-D235A729519C}" presName="hierChild4" presStyleCnt="0"/>
      <dgm:spPr/>
    </dgm:pt>
    <dgm:pt modelId="{F57DAA7D-E0D8-40E2-BCFC-A3C35B680524}" type="pres">
      <dgm:prSet presAssocID="{CC171B83-E745-4C1F-979E-D235A729519C}" presName="hierChild5" presStyleCnt="0"/>
      <dgm:spPr/>
    </dgm:pt>
    <dgm:pt modelId="{22C4AEED-8B96-4F4F-B54B-10F39056DF74}" type="pres">
      <dgm:prSet presAssocID="{2B459770-7644-4E6B-B56A-713044C79A30}" presName="Name66" presStyleLbl="parChTrans1D2" presStyleIdx="1" presStyleCnt="2"/>
      <dgm:spPr/>
      <dgm:t>
        <a:bodyPr/>
        <a:lstStyle/>
        <a:p>
          <a:endParaRPr lang="en-US"/>
        </a:p>
      </dgm:t>
    </dgm:pt>
    <dgm:pt modelId="{B166BA10-CEB9-4505-B9EB-98A329CD7AFE}" type="pres">
      <dgm:prSet presAssocID="{74244A2D-FCF7-407B-9743-BD0D309F1DF7}" presName="hierRoot2" presStyleCnt="0">
        <dgm:presLayoutVars>
          <dgm:hierBranch val="init"/>
        </dgm:presLayoutVars>
      </dgm:prSet>
      <dgm:spPr/>
    </dgm:pt>
    <dgm:pt modelId="{7C6780BA-618E-4A36-8BCD-BFE03E9786C3}" type="pres">
      <dgm:prSet presAssocID="{74244A2D-FCF7-407B-9743-BD0D309F1DF7}" presName="rootComposite" presStyleCnt="0"/>
      <dgm:spPr/>
    </dgm:pt>
    <dgm:pt modelId="{6B704F46-96DC-448C-8CB3-D6BB81C1FD5B}" type="pres">
      <dgm:prSet presAssocID="{74244A2D-FCF7-407B-9743-BD0D309F1DF7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07F96A-2AB6-4DA1-854F-A178C01B6092}" type="pres">
      <dgm:prSet presAssocID="{74244A2D-FCF7-407B-9743-BD0D309F1DF7}" presName="rootConnector" presStyleLbl="node2" presStyleIdx="1" presStyleCnt="2"/>
      <dgm:spPr/>
      <dgm:t>
        <a:bodyPr/>
        <a:lstStyle/>
        <a:p>
          <a:endParaRPr lang="en-US"/>
        </a:p>
      </dgm:t>
    </dgm:pt>
    <dgm:pt modelId="{F47F4FEE-8799-4C67-8592-2B9AC360AED3}" type="pres">
      <dgm:prSet presAssocID="{74244A2D-FCF7-407B-9743-BD0D309F1DF7}" presName="hierChild4" presStyleCnt="0"/>
      <dgm:spPr/>
    </dgm:pt>
    <dgm:pt modelId="{E1985CF0-51F6-41D1-B025-92BA31A81074}" type="pres">
      <dgm:prSet presAssocID="{74244A2D-FCF7-407B-9743-BD0D309F1DF7}" presName="hierChild5" presStyleCnt="0"/>
      <dgm:spPr/>
    </dgm:pt>
    <dgm:pt modelId="{0B674293-33B6-4A01-9E2C-0453BAA085AE}" type="pres">
      <dgm:prSet presAssocID="{EA6F2CA7-BEC0-44A1-8407-E18C392FFB52}" presName="hierChild3" presStyleCnt="0"/>
      <dgm:spPr/>
    </dgm:pt>
  </dgm:ptLst>
  <dgm:cxnLst>
    <dgm:cxn modelId="{D1810910-85A9-49BC-93CF-6B1D655A37BE}" type="presOf" srcId="{FC0FB6AF-C447-49B1-A5E5-AC3F10CE94E4}" destId="{7FCFBBDF-7C15-47D2-BCA5-63365B1206C2}" srcOrd="0" destOrd="0" presId="urn:microsoft.com/office/officeart/2009/3/layout/HorizontalOrganizationChart"/>
    <dgm:cxn modelId="{CFEAD622-87A4-49B9-81A0-C13CF65EE89C}" type="presOf" srcId="{EA6F2CA7-BEC0-44A1-8407-E18C392FFB52}" destId="{B4BC1550-8AE4-4D3B-BA74-95D30EBFBBD8}" srcOrd="0" destOrd="0" presId="urn:microsoft.com/office/officeart/2009/3/layout/HorizontalOrganizationChart"/>
    <dgm:cxn modelId="{B62CA23D-03A4-4C3B-AF8F-BD1531310B8F}" type="presOf" srcId="{CC171B83-E745-4C1F-979E-D235A729519C}" destId="{75E2FB08-57B2-4D07-8508-C6E68CA46568}" srcOrd="1" destOrd="0" presId="urn:microsoft.com/office/officeart/2009/3/layout/HorizontalOrganizationChart"/>
    <dgm:cxn modelId="{B9C00B33-C39D-4B47-99A7-809079BE9C2F}" srcId="{EA6F2CA7-BEC0-44A1-8407-E18C392FFB52}" destId="{CC171B83-E745-4C1F-979E-D235A729519C}" srcOrd="0" destOrd="0" parTransId="{FC0FB6AF-C447-49B1-A5E5-AC3F10CE94E4}" sibTransId="{4A4FA658-B818-4F4A-9AB1-C7C191F1ACA5}"/>
    <dgm:cxn modelId="{1464411F-C65D-4D3F-B25D-F90F7FA2E40F}" type="presOf" srcId="{2B459770-7644-4E6B-B56A-713044C79A30}" destId="{22C4AEED-8B96-4F4F-B54B-10F39056DF74}" srcOrd="0" destOrd="0" presId="urn:microsoft.com/office/officeart/2009/3/layout/HorizontalOrganizationChart"/>
    <dgm:cxn modelId="{9CEC915C-9551-4A31-85B6-062FF741341D}" type="presOf" srcId="{74244A2D-FCF7-407B-9743-BD0D309F1DF7}" destId="{E807F96A-2AB6-4DA1-854F-A178C01B6092}" srcOrd="1" destOrd="0" presId="urn:microsoft.com/office/officeart/2009/3/layout/HorizontalOrganizationChart"/>
    <dgm:cxn modelId="{A33FACF9-3077-4103-8297-ECB608219786}" type="presOf" srcId="{D843567C-2A53-4932-918C-22805231D699}" destId="{AE2327E5-31B0-424D-878B-F2EE4E637C73}" srcOrd="0" destOrd="0" presId="urn:microsoft.com/office/officeart/2009/3/layout/HorizontalOrganizationChart"/>
    <dgm:cxn modelId="{3C45A11D-7494-4A94-A910-676A6DBA8357}" type="presOf" srcId="{CC171B83-E745-4C1F-979E-D235A729519C}" destId="{097B51B9-831F-46FC-97FF-A5F1A4A57F36}" srcOrd="0" destOrd="0" presId="urn:microsoft.com/office/officeart/2009/3/layout/HorizontalOrganizationChart"/>
    <dgm:cxn modelId="{0A071752-F341-40E0-818E-3E079180553F}" srcId="{EA6F2CA7-BEC0-44A1-8407-E18C392FFB52}" destId="{74244A2D-FCF7-407B-9743-BD0D309F1DF7}" srcOrd="1" destOrd="0" parTransId="{2B459770-7644-4E6B-B56A-713044C79A30}" sibTransId="{8C043491-03B4-4513-9EBF-553DACFE9E93}"/>
    <dgm:cxn modelId="{BA46368D-9E15-4999-9E91-C400579163E1}" srcId="{D843567C-2A53-4932-918C-22805231D699}" destId="{EA6F2CA7-BEC0-44A1-8407-E18C392FFB52}" srcOrd="0" destOrd="0" parTransId="{08DE08F7-6F78-45A7-8549-5286FB74BB46}" sibTransId="{4E0BBEED-BACA-4956-A158-92A258ABCFC4}"/>
    <dgm:cxn modelId="{C19845A3-A740-4C4E-8A0C-79BFA31B39E6}" type="presOf" srcId="{EA6F2CA7-BEC0-44A1-8407-E18C392FFB52}" destId="{939C50AF-33AF-4609-99E3-490E40BAE8EC}" srcOrd="1" destOrd="0" presId="urn:microsoft.com/office/officeart/2009/3/layout/HorizontalOrganizationChart"/>
    <dgm:cxn modelId="{0D3502E9-252A-4732-9293-3B125E4BBC67}" type="presOf" srcId="{74244A2D-FCF7-407B-9743-BD0D309F1DF7}" destId="{6B704F46-96DC-448C-8CB3-D6BB81C1FD5B}" srcOrd="0" destOrd="0" presId="urn:microsoft.com/office/officeart/2009/3/layout/HorizontalOrganizationChart"/>
    <dgm:cxn modelId="{8BAF5299-3864-4964-A24A-DC4B1302AAF8}" type="presParOf" srcId="{AE2327E5-31B0-424D-878B-F2EE4E637C73}" destId="{FB5A6B61-29F0-48FD-87BD-87BF1A1C7F24}" srcOrd="0" destOrd="0" presId="urn:microsoft.com/office/officeart/2009/3/layout/HorizontalOrganizationChart"/>
    <dgm:cxn modelId="{867E8471-61DE-41FD-AFD5-5DC48EFC396A}" type="presParOf" srcId="{FB5A6B61-29F0-48FD-87BD-87BF1A1C7F24}" destId="{CC574459-7F97-49F2-B06B-F90CED0315AB}" srcOrd="0" destOrd="0" presId="urn:microsoft.com/office/officeart/2009/3/layout/HorizontalOrganizationChart"/>
    <dgm:cxn modelId="{46B44189-62FA-4C99-AB20-3198B56E5AB3}" type="presParOf" srcId="{CC574459-7F97-49F2-B06B-F90CED0315AB}" destId="{B4BC1550-8AE4-4D3B-BA74-95D30EBFBBD8}" srcOrd="0" destOrd="0" presId="urn:microsoft.com/office/officeart/2009/3/layout/HorizontalOrganizationChart"/>
    <dgm:cxn modelId="{576CB078-44A6-41F0-AC44-949D34614427}" type="presParOf" srcId="{CC574459-7F97-49F2-B06B-F90CED0315AB}" destId="{939C50AF-33AF-4609-99E3-490E40BAE8EC}" srcOrd="1" destOrd="0" presId="urn:microsoft.com/office/officeart/2009/3/layout/HorizontalOrganizationChart"/>
    <dgm:cxn modelId="{77C01116-E359-4A5C-B2F6-8A33291AD262}" type="presParOf" srcId="{FB5A6B61-29F0-48FD-87BD-87BF1A1C7F24}" destId="{3BEF8763-1762-44E6-9A74-EFBD3D05A0B5}" srcOrd="1" destOrd="0" presId="urn:microsoft.com/office/officeart/2009/3/layout/HorizontalOrganizationChart"/>
    <dgm:cxn modelId="{A8E1E12F-1A83-4398-8F68-FD6FE4846481}" type="presParOf" srcId="{3BEF8763-1762-44E6-9A74-EFBD3D05A0B5}" destId="{7FCFBBDF-7C15-47D2-BCA5-63365B1206C2}" srcOrd="0" destOrd="0" presId="urn:microsoft.com/office/officeart/2009/3/layout/HorizontalOrganizationChart"/>
    <dgm:cxn modelId="{B3614A7C-9B44-4BB7-99B9-096592A6A714}" type="presParOf" srcId="{3BEF8763-1762-44E6-9A74-EFBD3D05A0B5}" destId="{6D18CF10-84D7-457D-9E2E-1521625C6CF4}" srcOrd="1" destOrd="0" presId="urn:microsoft.com/office/officeart/2009/3/layout/HorizontalOrganizationChart"/>
    <dgm:cxn modelId="{2A8A0116-DBAE-49E9-BEDF-41E74CF4D553}" type="presParOf" srcId="{6D18CF10-84D7-457D-9E2E-1521625C6CF4}" destId="{D3CF2535-A13D-4274-BB19-80FD6934A436}" srcOrd="0" destOrd="0" presId="urn:microsoft.com/office/officeart/2009/3/layout/HorizontalOrganizationChart"/>
    <dgm:cxn modelId="{BC93ACDB-2226-4373-B3E1-6407A99D9297}" type="presParOf" srcId="{D3CF2535-A13D-4274-BB19-80FD6934A436}" destId="{097B51B9-831F-46FC-97FF-A5F1A4A57F36}" srcOrd="0" destOrd="0" presId="urn:microsoft.com/office/officeart/2009/3/layout/HorizontalOrganizationChart"/>
    <dgm:cxn modelId="{FB7BCC30-D570-4522-A227-77220F491961}" type="presParOf" srcId="{D3CF2535-A13D-4274-BB19-80FD6934A436}" destId="{75E2FB08-57B2-4D07-8508-C6E68CA46568}" srcOrd="1" destOrd="0" presId="urn:microsoft.com/office/officeart/2009/3/layout/HorizontalOrganizationChart"/>
    <dgm:cxn modelId="{FAF6CD65-B118-48AC-931F-E0BCF1F595C9}" type="presParOf" srcId="{6D18CF10-84D7-457D-9E2E-1521625C6CF4}" destId="{544D1ED8-1B9B-432B-A797-CC0ABB735261}" srcOrd="1" destOrd="0" presId="urn:microsoft.com/office/officeart/2009/3/layout/HorizontalOrganizationChart"/>
    <dgm:cxn modelId="{74876CDF-53B7-49F4-99AE-16C0AFA0AD22}" type="presParOf" srcId="{6D18CF10-84D7-457D-9E2E-1521625C6CF4}" destId="{F57DAA7D-E0D8-40E2-BCFC-A3C35B680524}" srcOrd="2" destOrd="0" presId="urn:microsoft.com/office/officeart/2009/3/layout/HorizontalOrganizationChart"/>
    <dgm:cxn modelId="{2DCE232C-949F-4722-9E94-A50A13796FA4}" type="presParOf" srcId="{3BEF8763-1762-44E6-9A74-EFBD3D05A0B5}" destId="{22C4AEED-8B96-4F4F-B54B-10F39056DF74}" srcOrd="2" destOrd="0" presId="urn:microsoft.com/office/officeart/2009/3/layout/HorizontalOrganizationChart"/>
    <dgm:cxn modelId="{D20EE537-CA4B-48BB-9A8E-E46DEE13F141}" type="presParOf" srcId="{3BEF8763-1762-44E6-9A74-EFBD3D05A0B5}" destId="{B166BA10-CEB9-4505-B9EB-98A329CD7AFE}" srcOrd="3" destOrd="0" presId="urn:microsoft.com/office/officeart/2009/3/layout/HorizontalOrganizationChart"/>
    <dgm:cxn modelId="{53DA7E09-309B-4345-BD89-3C09FE0D2A70}" type="presParOf" srcId="{B166BA10-CEB9-4505-B9EB-98A329CD7AFE}" destId="{7C6780BA-618E-4A36-8BCD-BFE03E9786C3}" srcOrd="0" destOrd="0" presId="urn:microsoft.com/office/officeart/2009/3/layout/HorizontalOrganizationChart"/>
    <dgm:cxn modelId="{88F9D14A-5FD6-4D6D-8A69-4BC0C87D9545}" type="presParOf" srcId="{7C6780BA-618E-4A36-8BCD-BFE03E9786C3}" destId="{6B704F46-96DC-448C-8CB3-D6BB81C1FD5B}" srcOrd="0" destOrd="0" presId="urn:microsoft.com/office/officeart/2009/3/layout/HorizontalOrganizationChart"/>
    <dgm:cxn modelId="{A2A49EBE-8441-4690-9208-33BF47C02B43}" type="presParOf" srcId="{7C6780BA-618E-4A36-8BCD-BFE03E9786C3}" destId="{E807F96A-2AB6-4DA1-854F-A178C01B6092}" srcOrd="1" destOrd="0" presId="urn:microsoft.com/office/officeart/2009/3/layout/HorizontalOrganizationChart"/>
    <dgm:cxn modelId="{E1276D09-D3CD-4752-AA4B-256834B3976B}" type="presParOf" srcId="{B166BA10-CEB9-4505-B9EB-98A329CD7AFE}" destId="{F47F4FEE-8799-4C67-8592-2B9AC360AED3}" srcOrd="1" destOrd="0" presId="urn:microsoft.com/office/officeart/2009/3/layout/HorizontalOrganizationChart"/>
    <dgm:cxn modelId="{6666204F-1A7A-4DB9-BFC3-4AC7F5088E38}" type="presParOf" srcId="{B166BA10-CEB9-4505-B9EB-98A329CD7AFE}" destId="{E1985CF0-51F6-41D1-B025-92BA31A81074}" srcOrd="2" destOrd="0" presId="urn:microsoft.com/office/officeart/2009/3/layout/HorizontalOrganizationChart"/>
    <dgm:cxn modelId="{3833EDD9-CE14-4F26-BCF0-980771B22E12}" type="presParOf" srcId="{FB5A6B61-29F0-48FD-87BD-87BF1A1C7F24}" destId="{0B674293-33B6-4A01-9E2C-0453BAA085AE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B881CB1-CB41-41AC-ABFE-2F7F5D6E4958}" type="doc">
      <dgm:prSet loTypeId="urn:microsoft.com/office/officeart/2005/8/layout/radial6" loCatId="relationship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FD9FA8E-FC59-4927-83DD-AFA9842D2A9F}">
      <dgm:prSet phldrT="[Text]"/>
      <dgm:spPr/>
      <dgm:t>
        <a:bodyPr/>
        <a:lstStyle/>
        <a:p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صنعت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BF9FCD2E-5254-41A9-AEC9-4EF7DE5C539A}" type="parTrans" cxnId="{029077DC-12ED-46DB-ACC0-ECF6A8B4CEC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62A74F4-9D8A-4D61-BC6C-B3EB2A5057B1}" type="sibTrans" cxnId="{029077DC-12ED-46DB-ACC0-ECF6A8B4CEC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9A67A59-0D32-4A82-8B49-37BB225337C1}">
      <dgm:prSet phldrT="[Text]"/>
      <dgm:spPr/>
      <dgm:t>
        <a:bodyPr/>
        <a:lstStyle/>
        <a:p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آب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32819BC4-69AA-49E1-9429-6BC429658787}" type="parTrans" cxnId="{95A41DDA-4875-4CCC-B631-60E541676F7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F0A151A-911D-4202-9139-5D8141D3DA88}" type="sibTrans" cxnId="{95A41DDA-4875-4CCC-B631-60E541676F7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F09700D-AF0E-4788-A66A-224117869951}">
      <dgm:prSet phldrT="[Text]"/>
      <dgm:spPr/>
      <dgm:t>
        <a:bodyPr/>
        <a:lstStyle/>
        <a:p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هوا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2B82EB50-1D65-4373-A348-C9B2FC7308C9}" type="parTrans" cxnId="{FD70F6BC-1344-46CF-853B-74784E647A6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02F8981-CD25-4285-8A66-F71726BF63D0}" type="sibTrans" cxnId="{FD70F6BC-1344-46CF-853B-74784E647A6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0DD48B-5ABC-432C-8ECB-A60C8D7D5180}">
      <dgm:prSet phldrT="[Text]"/>
      <dgm:spPr/>
      <dgm:t>
        <a:bodyPr/>
        <a:lstStyle/>
        <a:p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منابع طبیعی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CDB0BC93-A4CB-4BF7-A501-84E89E0D934C}" type="parTrans" cxnId="{E2E3A5C0-8BE6-4BFE-A54E-3D5BFF4B142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10D0477-8349-43E2-A754-98BC24F7B22E}" type="sibTrans" cxnId="{E2E3A5C0-8BE6-4BFE-A54E-3D5BFF4B142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4BB477D-10C5-4FDB-95EA-9BCE31F68F20}">
      <dgm:prSet phldrT="[Text]"/>
      <dgm:spPr/>
      <dgm:t>
        <a:bodyPr/>
        <a:lstStyle/>
        <a:p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خاک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E2291333-0748-4DC2-8DBA-DFD79B327AEE}" type="parTrans" cxnId="{B5D31CB1-218F-4293-A380-F8EAC5328F8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BE6BA01-F15B-4786-B6FB-92B968090C83}" type="sibTrans" cxnId="{B5D31CB1-218F-4293-A380-F8EAC5328F8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8D3D10-B484-4F60-A0A0-BB26137926D8}">
      <dgm:prSet/>
      <dgm:spPr/>
      <dgm:t>
        <a:bodyPr/>
        <a:lstStyle/>
        <a:p>
          <a:r>
            <a:rPr lang="fa-IR" dirty="0" smtClean="0">
              <a:solidFill>
                <a:schemeClr val="tx1"/>
              </a:solidFill>
              <a:cs typeface="B Nazanin" pitchFamily="2" charset="-78"/>
            </a:rPr>
            <a:t>حیات وحش</a:t>
          </a:r>
          <a:endParaRPr lang="en-US" dirty="0">
            <a:solidFill>
              <a:schemeClr val="tx1"/>
            </a:solidFill>
            <a:cs typeface="B Nazanin" pitchFamily="2" charset="-78"/>
          </a:endParaRPr>
        </a:p>
      </dgm:t>
    </dgm:pt>
    <dgm:pt modelId="{BA13C55B-63A8-47D9-AE2E-38C4757965DF}" type="parTrans" cxnId="{B184885C-F845-419C-B310-192E030E57D2}">
      <dgm:prSet/>
      <dgm:spPr/>
      <dgm:t>
        <a:bodyPr/>
        <a:lstStyle/>
        <a:p>
          <a:endParaRPr lang="en-US"/>
        </a:p>
      </dgm:t>
    </dgm:pt>
    <dgm:pt modelId="{9772E781-0ED9-49BB-B069-966283DC9810}" type="sibTrans" cxnId="{B184885C-F845-419C-B310-192E030E57D2}">
      <dgm:prSet/>
      <dgm:spPr/>
      <dgm:t>
        <a:bodyPr/>
        <a:lstStyle/>
        <a:p>
          <a:endParaRPr lang="en-US"/>
        </a:p>
      </dgm:t>
    </dgm:pt>
    <dgm:pt modelId="{9A24222B-2644-4257-A130-FC893B96123D}" type="pres">
      <dgm:prSet presAssocID="{DB881CB1-CB41-41AC-ABFE-2F7F5D6E495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E6B87D-AF8F-4E63-992C-57721B0286B9}" type="pres">
      <dgm:prSet presAssocID="{2FD9FA8E-FC59-4927-83DD-AFA9842D2A9F}" presName="centerShape" presStyleLbl="node0" presStyleIdx="0" presStyleCnt="1"/>
      <dgm:spPr/>
      <dgm:t>
        <a:bodyPr/>
        <a:lstStyle/>
        <a:p>
          <a:endParaRPr lang="en-US"/>
        </a:p>
      </dgm:t>
    </dgm:pt>
    <dgm:pt modelId="{304AC656-446F-4526-A9F7-DBF493086867}" type="pres">
      <dgm:prSet presAssocID="{69A67A59-0D32-4A82-8B49-37BB225337C1}" presName="node" presStyleLbl="node1" presStyleIdx="0" presStyleCnt="5" custRadScaleRad="100367" custRadScaleInc="159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C92B24-5BE5-4C72-8578-82C43A8F49C8}" type="pres">
      <dgm:prSet presAssocID="{69A67A59-0D32-4A82-8B49-37BB225337C1}" presName="dummy" presStyleCnt="0"/>
      <dgm:spPr/>
      <dgm:t>
        <a:bodyPr/>
        <a:lstStyle/>
        <a:p>
          <a:endParaRPr lang="en-US"/>
        </a:p>
      </dgm:t>
    </dgm:pt>
    <dgm:pt modelId="{B283B54C-9F98-4752-B192-C0BEF1AB7479}" type="pres">
      <dgm:prSet presAssocID="{2F0A151A-911D-4202-9139-5D8141D3DA88}" presName="sibTrans" presStyleLbl="sibTrans2D1" presStyleIdx="0" presStyleCnt="5"/>
      <dgm:spPr/>
      <dgm:t>
        <a:bodyPr/>
        <a:lstStyle/>
        <a:p>
          <a:endParaRPr lang="en-US"/>
        </a:p>
      </dgm:t>
    </dgm:pt>
    <dgm:pt modelId="{3FE1A44B-DE01-4A24-BBF3-76F3D10CC3B0}" type="pres">
      <dgm:prSet presAssocID="{8F09700D-AF0E-4788-A66A-22411786995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75CEAD-A50D-41B5-B9AD-42CF9FB60167}" type="pres">
      <dgm:prSet presAssocID="{8F09700D-AF0E-4788-A66A-224117869951}" presName="dummy" presStyleCnt="0"/>
      <dgm:spPr/>
      <dgm:t>
        <a:bodyPr/>
        <a:lstStyle/>
        <a:p>
          <a:endParaRPr lang="en-US"/>
        </a:p>
      </dgm:t>
    </dgm:pt>
    <dgm:pt modelId="{001A232F-4DCF-4CAC-924D-ED291F149179}" type="pres">
      <dgm:prSet presAssocID="{702F8981-CD25-4285-8A66-F71726BF63D0}" presName="sibTrans" presStyleLbl="sibTrans2D1" presStyleIdx="1" presStyleCnt="5"/>
      <dgm:spPr/>
      <dgm:t>
        <a:bodyPr/>
        <a:lstStyle/>
        <a:p>
          <a:endParaRPr lang="en-US"/>
        </a:p>
      </dgm:t>
    </dgm:pt>
    <dgm:pt modelId="{5F45E5BD-7158-4172-8F6F-1ED025638EC2}" type="pres">
      <dgm:prSet presAssocID="{DF0DD48B-5ABC-432C-8ECB-A60C8D7D518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BA1376-8F4F-479C-BBCE-A6CEBDA7B4AD}" type="pres">
      <dgm:prSet presAssocID="{DF0DD48B-5ABC-432C-8ECB-A60C8D7D5180}" presName="dummy" presStyleCnt="0"/>
      <dgm:spPr/>
      <dgm:t>
        <a:bodyPr/>
        <a:lstStyle/>
        <a:p>
          <a:endParaRPr lang="en-US"/>
        </a:p>
      </dgm:t>
    </dgm:pt>
    <dgm:pt modelId="{B9282968-8F7A-4D78-9416-16B08EE9E25D}" type="pres">
      <dgm:prSet presAssocID="{A10D0477-8349-43E2-A754-98BC24F7B22E}" presName="sibTrans" presStyleLbl="sibTrans2D1" presStyleIdx="2" presStyleCnt="5"/>
      <dgm:spPr/>
      <dgm:t>
        <a:bodyPr/>
        <a:lstStyle/>
        <a:p>
          <a:endParaRPr lang="en-US"/>
        </a:p>
      </dgm:t>
    </dgm:pt>
    <dgm:pt modelId="{803F0529-2850-4AC5-9572-F705661800FF}" type="pres">
      <dgm:prSet presAssocID="{D4BB477D-10C5-4FDB-95EA-9BCE31F68F2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FD03E2-B748-4E9A-904C-CBEF1276BCA2}" type="pres">
      <dgm:prSet presAssocID="{D4BB477D-10C5-4FDB-95EA-9BCE31F68F20}" presName="dummy" presStyleCnt="0"/>
      <dgm:spPr/>
      <dgm:t>
        <a:bodyPr/>
        <a:lstStyle/>
        <a:p>
          <a:endParaRPr lang="en-US"/>
        </a:p>
      </dgm:t>
    </dgm:pt>
    <dgm:pt modelId="{EDF11203-0A87-4392-8A36-54D80C6978F5}" type="pres">
      <dgm:prSet presAssocID="{9BE6BA01-F15B-4786-B6FB-92B968090C83}" presName="sibTrans" presStyleLbl="sibTrans2D1" presStyleIdx="3" presStyleCnt="5"/>
      <dgm:spPr/>
      <dgm:t>
        <a:bodyPr/>
        <a:lstStyle/>
        <a:p>
          <a:endParaRPr lang="en-US"/>
        </a:p>
      </dgm:t>
    </dgm:pt>
    <dgm:pt modelId="{FDC0DA84-CFF0-4198-BDAA-29A9A699E8F6}" type="pres">
      <dgm:prSet presAssocID="{F98D3D10-B484-4F60-A0A0-BB26137926D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410B3C-B870-4E9E-8194-90A21965AD65}" type="pres">
      <dgm:prSet presAssocID="{F98D3D10-B484-4F60-A0A0-BB26137926D8}" presName="dummy" presStyleCnt="0"/>
      <dgm:spPr/>
    </dgm:pt>
    <dgm:pt modelId="{5562EDCC-B861-490D-A51E-385C2BA91572}" type="pres">
      <dgm:prSet presAssocID="{9772E781-0ED9-49BB-B069-966283DC9810}" presName="sibTrans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96E8963A-4B19-416D-BB2E-79D55EF6059B}" type="presOf" srcId="{A10D0477-8349-43E2-A754-98BC24F7B22E}" destId="{B9282968-8F7A-4D78-9416-16B08EE9E25D}" srcOrd="0" destOrd="0" presId="urn:microsoft.com/office/officeart/2005/8/layout/radial6"/>
    <dgm:cxn modelId="{27EE8F50-4326-4C08-A2DB-74AE05D2F7EC}" type="presOf" srcId="{DB881CB1-CB41-41AC-ABFE-2F7F5D6E4958}" destId="{9A24222B-2644-4257-A130-FC893B96123D}" srcOrd="0" destOrd="0" presId="urn:microsoft.com/office/officeart/2005/8/layout/radial6"/>
    <dgm:cxn modelId="{0465E32E-8153-408A-9387-08791F599C67}" type="presOf" srcId="{2FD9FA8E-FC59-4927-83DD-AFA9842D2A9F}" destId="{86E6B87D-AF8F-4E63-992C-57721B0286B9}" srcOrd="0" destOrd="0" presId="urn:microsoft.com/office/officeart/2005/8/layout/radial6"/>
    <dgm:cxn modelId="{B184885C-F845-419C-B310-192E030E57D2}" srcId="{2FD9FA8E-FC59-4927-83DD-AFA9842D2A9F}" destId="{F98D3D10-B484-4F60-A0A0-BB26137926D8}" srcOrd="4" destOrd="0" parTransId="{BA13C55B-63A8-47D9-AE2E-38C4757965DF}" sibTransId="{9772E781-0ED9-49BB-B069-966283DC9810}"/>
    <dgm:cxn modelId="{A90C9FD3-3AD7-4B33-A02C-FD5DE10D6477}" type="presOf" srcId="{DF0DD48B-5ABC-432C-8ECB-A60C8D7D5180}" destId="{5F45E5BD-7158-4172-8F6F-1ED025638EC2}" srcOrd="0" destOrd="0" presId="urn:microsoft.com/office/officeart/2005/8/layout/radial6"/>
    <dgm:cxn modelId="{95A41DDA-4875-4CCC-B631-60E541676F78}" srcId="{2FD9FA8E-FC59-4927-83DD-AFA9842D2A9F}" destId="{69A67A59-0D32-4A82-8B49-37BB225337C1}" srcOrd="0" destOrd="0" parTransId="{32819BC4-69AA-49E1-9429-6BC429658787}" sibTransId="{2F0A151A-911D-4202-9139-5D8141D3DA88}"/>
    <dgm:cxn modelId="{1E9752F2-349E-4E57-8B6C-77B9626B491F}" type="presOf" srcId="{D4BB477D-10C5-4FDB-95EA-9BCE31F68F20}" destId="{803F0529-2850-4AC5-9572-F705661800FF}" srcOrd="0" destOrd="0" presId="urn:microsoft.com/office/officeart/2005/8/layout/radial6"/>
    <dgm:cxn modelId="{FD70F6BC-1344-46CF-853B-74784E647A6E}" srcId="{2FD9FA8E-FC59-4927-83DD-AFA9842D2A9F}" destId="{8F09700D-AF0E-4788-A66A-224117869951}" srcOrd="1" destOrd="0" parTransId="{2B82EB50-1D65-4373-A348-C9B2FC7308C9}" sibTransId="{702F8981-CD25-4285-8A66-F71726BF63D0}"/>
    <dgm:cxn modelId="{32BFC35D-8D46-403F-BEDA-3FF282D208D0}" type="presOf" srcId="{702F8981-CD25-4285-8A66-F71726BF63D0}" destId="{001A232F-4DCF-4CAC-924D-ED291F149179}" srcOrd="0" destOrd="0" presId="urn:microsoft.com/office/officeart/2005/8/layout/radial6"/>
    <dgm:cxn modelId="{029077DC-12ED-46DB-ACC0-ECF6A8B4CECF}" srcId="{DB881CB1-CB41-41AC-ABFE-2F7F5D6E4958}" destId="{2FD9FA8E-FC59-4927-83DD-AFA9842D2A9F}" srcOrd="0" destOrd="0" parTransId="{BF9FCD2E-5254-41A9-AEC9-4EF7DE5C539A}" sibTransId="{F62A74F4-9D8A-4D61-BC6C-B3EB2A5057B1}"/>
    <dgm:cxn modelId="{C0077405-1AF0-4D1B-8A29-4DC0E3407F37}" type="presOf" srcId="{69A67A59-0D32-4A82-8B49-37BB225337C1}" destId="{304AC656-446F-4526-A9F7-DBF493086867}" srcOrd="0" destOrd="0" presId="urn:microsoft.com/office/officeart/2005/8/layout/radial6"/>
    <dgm:cxn modelId="{4A38D505-2483-434B-BA43-62ACC584FBBE}" type="presOf" srcId="{8F09700D-AF0E-4788-A66A-224117869951}" destId="{3FE1A44B-DE01-4A24-BBF3-76F3D10CC3B0}" srcOrd="0" destOrd="0" presId="urn:microsoft.com/office/officeart/2005/8/layout/radial6"/>
    <dgm:cxn modelId="{B5D31CB1-218F-4293-A380-F8EAC5328F8C}" srcId="{2FD9FA8E-FC59-4927-83DD-AFA9842D2A9F}" destId="{D4BB477D-10C5-4FDB-95EA-9BCE31F68F20}" srcOrd="3" destOrd="0" parTransId="{E2291333-0748-4DC2-8DBA-DFD79B327AEE}" sibTransId="{9BE6BA01-F15B-4786-B6FB-92B968090C83}"/>
    <dgm:cxn modelId="{C2962620-DC73-4831-A6F3-6F8514C7601D}" type="presOf" srcId="{F98D3D10-B484-4F60-A0A0-BB26137926D8}" destId="{FDC0DA84-CFF0-4198-BDAA-29A9A699E8F6}" srcOrd="0" destOrd="0" presId="urn:microsoft.com/office/officeart/2005/8/layout/radial6"/>
    <dgm:cxn modelId="{FE5F739B-B307-4833-BFC0-18D80B0FCF72}" type="presOf" srcId="{9772E781-0ED9-49BB-B069-966283DC9810}" destId="{5562EDCC-B861-490D-A51E-385C2BA91572}" srcOrd="0" destOrd="0" presId="urn:microsoft.com/office/officeart/2005/8/layout/radial6"/>
    <dgm:cxn modelId="{B9E04AA7-5BA3-4366-8EC7-3C2E834E1C7B}" type="presOf" srcId="{2F0A151A-911D-4202-9139-5D8141D3DA88}" destId="{B283B54C-9F98-4752-B192-C0BEF1AB7479}" srcOrd="0" destOrd="0" presId="urn:microsoft.com/office/officeart/2005/8/layout/radial6"/>
    <dgm:cxn modelId="{E2E3A5C0-8BE6-4BFE-A54E-3D5BFF4B142C}" srcId="{2FD9FA8E-FC59-4927-83DD-AFA9842D2A9F}" destId="{DF0DD48B-5ABC-432C-8ECB-A60C8D7D5180}" srcOrd="2" destOrd="0" parTransId="{CDB0BC93-A4CB-4BF7-A501-84E89E0D934C}" sibTransId="{A10D0477-8349-43E2-A754-98BC24F7B22E}"/>
    <dgm:cxn modelId="{B6174A03-FC5A-43E5-8E58-C098729DF009}" type="presOf" srcId="{9BE6BA01-F15B-4786-B6FB-92B968090C83}" destId="{EDF11203-0A87-4392-8A36-54D80C6978F5}" srcOrd="0" destOrd="0" presId="urn:microsoft.com/office/officeart/2005/8/layout/radial6"/>
    <dgm:cxn modelId="{B3C2833F-D016-4111-9CE5-01ECF42148D0}" type="presParOf" srcId="{9A24222B-2644-4257-A130-FC893B96123D}" destId="{86E6B87D-AF8F-4E63-992C-57721B0286B9}" srcOrd="0" destOrd="0" presId="urn:microsoft.com/office/officeart/2005/8/layout/radial6"/>
    <dgm:cxn modelId="{E074563D-6B03-40EC-AA4B-F720DB0BB0E2}" type="presParOf" srcId="{9A24222B-2644-4257-A130-FC893B96123D}" destId="{304AC656-446F-4526-A9F7-DBF493086867}" srcOrd="1" destOrd="0" presId="urn:microsoft.com/office/officeart/2005/8/layout/radial6"/>
    <dgm:cxn modelId="{1F452B1D-4736-42BE-8308-8F096BCA874F}" type="presParOf" srcId="{9A24222B-2644-4257-A130-FC893B96123D}" destId="{E9C92B24-5BE5-4C72-8578-82C43A8F49C8}" srcOrd="2" destOrd="0" presId="urn:microsoft.com/office/officeart/2005/8/layout/radial6"/>
    <dgm:cxn modelId="{A406C595-2665-4862-81B1-4591129897E4}" type="presParOf" srcId="{9A24222B-2644-4257-A130-FC893B96123D}" destId="{B283B54C-9F98-4752-B192-C0BEF1AB7479}" srcOrd="3" destOrd="0" presId="urn:microsoft.com/office/officeart/2005/8/layout/radial6"/>
    <dgm:cxn modelId="{5AB01ED7-6DC9-41AB-B37E-2B64621BF296}" type="presParOf" srcId="{9A24222B-2644-4257-A130-FC893B96123D}" destId="{3FE1A44B-DE01-4A24-BBF3-76F3D10CC3B0}" srcOrd="4" destOrd="0" presId="urn:microsoft.com/office/officeart/2005/8/layout/radial6"/>
    <dgm:cxn modelId="{8D387F56-41E8-46DE-9D01-92CF883249F1}" type="presParOf" srcId="{9A24222B-2644-4257-A130-FC893B96123D}" destId="{1375CEAD-A50D-41B5-B9AD-42CF9FB60167}" srcOrd="5" destOrd="0" presId="urn:microsoft.com/office/officeart/2005/8/layout/radial6"/>
    <dgm:cxn modelId="{3942CC8B-04DC-4FF9-B284-F635D5A9C193}" type="presParOf" srcId="{9A24222B-2644-4257-A130-FC893B96123D}" destId="{001A232F-4DCF-4CAC-924D-ED291F149179}" srcOrd="6" destOrd="0" presId="urn:microsoft.com/office/officeart/2005/8/layout/radial6"/>
    <dgm:cxn modelId="{C7BE0D28-23B6-4F70-A728-8DD758945333}" type="presParOf" srcId="{9A24222B-2644-4257-A130-FC893B96123D}" destId="{5F45E5BD-7158-4172-8F6F-1ED025638EC2}" srcOrd="7" destOrd="0" presId="urn:microsoft.com/office/officeart/2005/8/layout/radial6"/>
    <dgm:cxn modelId="{E47C2D3C-9735-424B-BB66-34BB4C6E9261}" type="presParOf" srcId="{9A24222B-2644-4257-A130-FC893B96123D}" destId="{5ABA1376-8F4F-479C-BBCE-A6CEBDA7B4AD}" srcOrd="8" destOrd="0" presId="urn:microsoft.com/office/officeart/2005/8/layout/radial6"/>
    <dgm:cxn modelId="{93408607-8060-4FCE-B67B-5FE8FAEE8E8C}" type="presParOf" srcId="{9A24222B-2644-4257-A130-FC893B96123D}" destId="{B9282968-8F7A-4D78-9416-16B08EE9E25D}" srcOrd="9" destOrd="0" presId="urn:microsoft.com/office/officeart/2005/8/layout/radial6"/>
    <dgm:cxn modelId="{06CCD9B4-6F08-4250-A874-D28E7790D420}" type="presParOf" srcId="{9A24222B-2644-4257-A130-FC893B96123D}" destId="{803F0529-2850-4AC5-9572-F705661800FF}" srcOrd="10" destOrd="0" presId="urn:microsoft.com/office/officeart/2005/8/layout/radial6"/>
    <dgm:cxn modelId="{43E5D908-181A-42D2-A167-6D731529810A}" type="presParOf" srcId="{9A24222B-2644-4257-A130-FC893B96123D}" destId="{F9FD03E2-B748-4E9A-904C-CBEF1276BCA2}" srcOrd="11" destOrd="0" presId="urn:microsoft.com/office/officeart/2005/8/layout/radial6"/>
    <dgm:cxn modelId="{25DF09EB-D304-4138-B216-AEC9AAE48057}" type="presParOf" srcId="{9A24222B-2644-4257-A130-FC893B96123D}" destId="{EDF11203-0A87-4392-8A36-54D80C6978F5}" srcOrd="12" destOrd="0" presId="urn:microsoft.com/office/officeart/2005/8/layout/radial6"/>
    <dgm:cxn modelId="{11F144A0-15B7-4116-AF77-7064D6A36979}" type="presParOf" srcId="{9A24222B-2644-4257-A130-FC893B96123D}" destId="{FDC0DA84-CFF0-4198-BDAA-29A9A699E8F6}" srcOrd="13" destOrd="0" presId="urn:microsoft.com/office/officeart/2005/8/layout/radial6"/>
    <dgm:cxn modelId="{AAC1E3C2-9052-40B8-868F-ABB5DD3EA053}" type="presParOf" srcId="{9A24222B-2644-4257-A130-FC893B96123D}" destId="{2E410B3C-B870-4E9E-8194-90A21965AD65}" srcOrd="14" destOrd="0" presId="urn:microsoft.com/office/officeart/2005/8/layout/radial6"/>
    <dgm:cxn modelId="{635991EB-248B-42FC-AA9D-7CD8A91D4A0B}" type="presParOf" srcId="{9A24222B-2644-4257-A130-FC893B96123D}" destId="{5562EDCC-B861-490D-A51E-385C2BA91572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AC2C915-3617-4598-BC96-4CE73BFCC685}" type="doc">
      <dgm:prSet loTypeId="urn:microsoft.com/office/officeart/2005/8/layout/hierarchy6" loCatId="hierarchy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920F008-4738-4177-9B41-4E0CC43813BE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xfrm>
          <a:off x="1094389" y="447"/>
          <a:ext cx="3472881" cy="577352"/>
        </a:xfrm>
        <a:prstGeom prst="roundRect">
          <a:avLst>
            <a:gd name="adj" fmla="val 10000"/>
          </a:avLst>
        </a:prstGeom>
      </dgm:spPr>
      <dgm:t>
        <a:bodyPr/>
        <a:lstStyle/>
        <a:p>
          <a:pPr algn="ctr" rtl="1"/>
          <a:r>
            <a:rPr lang="fa-IR" sz="3200" b="0" smtClean="0">
              <a:latin typeface="Calibri"/>
              <a:ea typeface="+mn-ea"/>
              <a:cs typeface="B Nazanin" pitchFamily="2" charset="-78"/>
            </a:rPr>
            <a:t>مراحل اجرای ارزیابی نیازهای فناوری زیست محیطی کشور </a:t>
          </a:r>
          <a:endParaRPr lang="en-US" sz="3200" b="0" dirty="0">
            <a:latin typeface="Calibri"/>
            <a:ea typeface="+mn-ea"/>
            <a:cs typeface="B Nazanin" pitchFamily="2" charset="-78"/>
          </a:endParaRPr>
        </a:p>
      </dgm:t>
    </dgm:pt>
    <dgm:pt modelId="{AC074378-B1C1-4751-B58C-51B8CD9FF44D}" type="parTrans" cxnId="{E3FF3411-A53C-4C7E-A19A-2B5E2E35C40F}">
      <dgm:prSet/>
      <dgm:spPr/>
      <dgm:t>
        <a:bodyPr/>
        <a:lstStyle/>
        <a:p>
          <a:pPr algn="ctr"/>
          <a:endParaRPr lang="en-US" sz="5400"/>
        </a:p>
      </dgm:t>
    </dgm:pt>
    <dgm:pt modelId="{AC91CE7D-FA37-4373-A9A8-03351A12AC61}" type="sibTrans" cxnId="{E3FF3411-A53C-4C7E-A19A-2B5E2E35C40F}">
      <dgm:prSet/>
      <dgm:spPr/>
      <dgm:t>
        <a:bodyPr/>
        <a:lstStyle/>
        <a:p>
          <a:pPr algn="ctr"/>
          <a:endParaRPr lang="en-US" sz="5400"/>
        </a:p>
      </dgm:t>
    </dgm:pt>
    <dgm:pt modelId="{55007C53-3999-45C5-9CA0-ABAF307FD8E6}">
      <dgm:prSet phldrT="[Text]" custT="1"/>
      <dgm:spPr>
        <a:xfrm>
          <a:off x="1094389" y="624104"/>
          <a:ext cx="3472881" cy="570185"/>
        </a:xfrm>
        <a:prstGeom prst="roundRect">
          <a:avLst>
            <a:gd name="adj" fmla="val 10000"/>
          </a:avLst>
        </a:prstGeom>
      </dgm:spPr>
      <dgm:t>
        <a:bodyPr/>
        <a:lstStyle/>
        <a:p>
          <a:pPr algn="ctr"/>
          <a:r>
            <a:rPr lang="fa-IR" sz="3200" b="0" smtClean="0">
              <a:latin typeface="Calibri"/>
              <a:ea typeface="+mn-ea"/>
              <a:cs typeface="B Nazanin" pitchFamily="2" charset="-78"/>
            </a:rPr>
            <a:t>بررسی وضع موجود</a:t>
          </a:r>
          <a:endParaRPr lang="en-US" sz="3200" b="0" dirty="0">
            <a:latin typeface="Calibri"/>
            <a:ea typeface="+mn-ea"/>
            <a:cs typeface="B Nazanin" pitchFamily="2" charset="-78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406D0B39-8508-47CE-AF81-53F4CE35ABEA}" type="parTrans" cxnId="{F87D048A-C6F8-4A3A-8AFA-1561F5D9B36D}">
      <dgm:prSet/>
      <dgm:spPr>
        <a:xfrm>
          <a:off x="2785110" y="532079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pPr algn="ctr"/>
          <a:endParaRPr lang="en-US" sz="3200" b="0">
            <a:solidFill>
              <a:schemeClr val="tx1"/>
            </a:solidFill>
            <a:cs typeface="B Nazanin" pitchFamily="2" charset="-78"/>
          </a:endParaRPr>
        </a:p>
      </dgm:t>
    </dgm:pt>
    <dgm:pt modelId="{596180D9-EC2C-46AC-81BD-7F4851BF48E6}" type="sibTrans" cxnId="{F87D048A-C6F8-4A3A-8AFA-1561F5D9B36D}">
      <dgm:prSet/>
      <dgm:spPr/>
      <dgm:t>
        <a:bodyPr/>
        <a:lstStyle/>
        <a:p>
          <a:pPr algn="ctr"/>
          <a:endParaRPr lang="en-US" sz="5400"/>
        </a:p>
      </dgm:t>
    </dgm:pt>
    <dgm:pt modelId="{058DC1CB-FD77-4473-849A-87959B0897C9}">
      <dgm:prSet custT="1"/>
      <dgm:spPr>
        <a:xfrm>
          <a:off x="1094389" y="2706436"/>
          <a:ext cx="3472881" cy="570185"/>
        </a:xfrm>
      </dgm:spPr>
      <dgm:t>
        <a:bodyPr/>
        <a:lstStyle/>
        <a:p>
          <a:r>
            <a:rPr lang="fa-IR" sz="3200" b="0" smtClean="0">
              <a:latin typeface="Calibri"/>
              <a:ea typeface="+mn-ea"/>
              <a:cs typeface="B Nazanin" pitchFamily="2" charset="-78"/>
            </a:rPr>
            <a:t>تعیین وضعیت مطلوب</a:t>
          </a:r>
          <a:endParaRPr lang="en-US" sz="3200" b="0">
            <a:latin typeface="Calibri"/>
            <a:ea typeface="+mn-ea"/>
            <a:cs typeface="B Nazanin" pitchFamily="2" charset="-78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F6F32417-7AF0-435C-B53D-1B0DBA4DC53D}" type="sibTrans" cxnId="{E566621D-8711-40D0-9515-A5FB81580A36}">
      <dgm:prSet/>
      <dgm:spPr/>
      <dgm:t>
        <a:bodyPr/>
        <a:lstStyle/>
        <a:p>
          <a:endParaRPr lang="en-US" sz="4400"/>
        </a:p>
      </dgm:t>
    </dgm:pt>
    <dgm:pt modelId="{9CDA52B8-8B1B-40D9-B180-F9C88C3AE3B6}" type="parTrans" cxnId="{E566621D-8711-40D0-9515-A5FB81580A36}">
      <dgm:prSet/>
      <dgm:spPr>
        <a:xfrm>
          <a:off x="2785110" y="2614411"/>
          <a:ext cx="91440" cy="91440"/>
        </a:xfrm>
      </dgm:spPr>
      <dgm:t>
        <a:bodyPr/>
        <a:lstStyle/>
        <a:p>
          <a:endParaRPr lang="en-US" sz="3200" b="0">
            <a:solidFill>
              <a:schemeClr val="tx1"/>
            </a:solidFill>
            <a:cs typeface="B Nazanin" pitchFamily="2" charset="-78"/>
          </a:endParaRPr>
        </a:p>
      </dgm:t>
    </dgm:pt>
    <dgm:pt modelId="{00FFC723-86DD-4415-87BD-865ABC846C87}">
      <dgm:prSet custT="1"/>
      <dgm:spPr>
        <a:xfrm>
          <a:off x="1094389" y="4814067"/>
          <a:ext cx="3472881" cy="570185"/>
        </a:xfrm>
      </dgm:spPr>
      <dgm:t>
        <a:bodyPr/>
        <a:lstStyle/>
        <a:p>
          <a:r>
            <a:rPr lang="fa-IR" sz="3200" b="0" dirty="0" smtClean="0">
              <a:latin typeface="Calibri"/>
              <a:ea typeface="+mn-ea"/>
              <a:cs typeface="B Nazanin" pitchFamily="2" charset="-78"/>
            </a:rPr>
            <a:t>رتبه بندی فناوری ها </a:t>
          </a:r>
          <a:endParaRPr lang="en-US" sz="3200" b="0" dirty="0">
            <a:latin typeface="Calibri"/>
            <a:ea typeface="+mn-ea"/>
            <a:cs typeface="B Nazanin" pitchFamily="2" charset="-78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B7EF7482-EF9D-47A9-933F-4A5D5A880FC0}" type="parTrans" cxnId="{F7E04D24-0BC2-48A3-ADC8-B3C5457180B7}">
      <dgm:prSet/>
      <dgm:spPr>
        <a:xfrm>
          <a:off x="2785110" y="4722042"/>
          <a:ext cx="91440" cy="91440"/>
        </a:xfrm>
      </dgm:spPr>
      <dgm:t>
        <a:bodyPr/>
        <a:lstStyle/>
        <a:p>
          <a:endParaRPr lang="en-US" sz="3200" b="0">
            <a:solidFill>
              <a:schemeClr val="tx1"/>
            </a:solidFill>
            <a:cs typeface="B Nazanin" pitchFamily="2" charset="-78"/>
          </a:endParaRPr>
        </a:p>
      </dgm:t>
    </dgm:pt>
    <dgm:pt modelId="{DF50102C-F9FC-4C2F-A966-7EC2AD86BECD}" type="sibTrans" cxnId="{F7E04D24-0BC2-48A3-ADC8-B3C5457180B7}">
      <dgm:prSet/>
      <dgm:spPr/>
      <dgm:t>
        <a:bodyPr/>
        <a:lstStyle/>
        <a:p>
          <a:endParaRPr lang="en-US" sz="4400"/>
        </a:p>
      </dgm:t>
    </dgm:pt>
    <dgm:pt modelId="{458579A6-9CE8-4DB7-A8E1-86321CF617D3}" type="pres">
      <dgm:prSet presAssocID="{7AC2C915-3617-4598-BC96-4CE73BFCC68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061ECF-0D4C-432D-96EE-7749388C9B0E}" type="pres">
      <dgm:prSet presAssocID="{7AC2C915-3617-4598-BC96-4CE73BFCC685}" presName="hierFlow" presStyleCnt="0"/>
      <dgm:spPr/>
      <dgm:t>
        <a:bodyPr/>
        <a:lstStyle/>
        <a:p>
          <a:endParaRPr lang="en-US"/>
        </a:p>
      </dgm:t>
    </dgm:pt>
    <dgm:pt modelId="{4F9D54B8-4DAA-4944-AAFC-FE545AB77BFF}" type="pres">
      <dgm:prSet presAssocID="{7AC2C915-3617-4598-BC96-4CE73BFCC685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55EE2CC-E389-4334-9659-1D2828B91723}" type="pres">
      <dgm:prSet presAssocID="{6920F008-4738-4177-9B41-4E0CC43813BE}" presName="Name14" presStyleCnt="0"/>
      <dgm:spPr/>
      <dgm:t>
        <a:bodyPr/>
        <a:lstStyle/>
        <a:p>
          <a:endParaRPr lang="en-US"/>
        </a:p>
      </dgm:t>
    </dgm:pt>
    <dgm:pt modelId="{EAB98817-6741-402A-AA95-384DFD3D1306}" type="pres">
      <dgm:prSet presAssocID="{6920F008-4738-4177-9B41-4E0CC43813BE}" presName="level1Shape" presStyleLbl="node0" presStyleIdx="0" presStyleCnt="1" custScaleX="2000000" custScaleY="495628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5C56B4E-EE80-4E51-AF8A-9D4821107D17}" type="pres">
      <dgm:prSet presAssocID="{6920F008-4738-4177-9B41-4E0CC43813BE}" presName="hierChild2" presStyleCnt="0"/>
      <dgm:spPr/>
      <dgm:t>
        <a:bodyPr/>
        <a:lstStyle/>
        <a:p>
          <a:endParaRPr lang="en-US"/>
        </a:p>
      </dgm:t>
    </dgm:pt>
    <dgm:pt modelId="{8811F92D-22C3-4DB6-81CC-756E8BC66BF3}" type="pres">
      <dgm:prSet presAssocID="{406D0B39-8508-47CE-AF81-53F4CE35ABEA}" presName="Name19" presStyleLbl="parChTrans1D2" presStyleIdx="0" presStyleCnt="1" custScaleX="2000000" custScaleY="2000000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EDBFD740-8850-4DCB-B811-F3B03A5C5662}" type="pres">
      <dgm:prSet presAssocID="{55007C53-3999-45C5-9CA0-ABAF307FD8E6}" presName="Name21" presStyleCnt="0"/>
      <dgm:spPr/>
      <dgm:t>
        <a:bodyPr/>
        <a:lstStyle/>
        <a:p>
          <a:endParaRPr lang="en-US"/>
        </a:p>
      </dgm:t>
    </dgm:pt>
    <dgm:pt modelId="{1DBEC769-0C5A-4323-A653-780342CCAEDF}" type="pres">
      <dgm:prSet presAssocID="{55007C53-3999-45C5-9CA0-ABAF307FD8E6}" presName="level2Shape" presStyleLbl="node2" presStyleIdx="0" presStyleCnt="1" custScaleX="2000000" custScaleY="24218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9A58995C-A69C-4CDA-B49D-3F88F601452E}" type="pres">
      <dgm:prSet presAssocID="{55007C53-3999-45C5-9CA0-ABAF307FD8E6}" presName="hierChild3" presStyleCnt="0"/>
      <dgm:spPr/>
      <dgm:t>
        <a:bodyPr/>
        <a:lstStyle/>
        <a:p>
          <a:endParaRPr lang="en-US"/>
        </a:p>
      </dgm:t>
    </dgm:pt>
    <dgm:pt modelId="{1C18B999-7BFD-496E-B888-EF9BA2EC6975}" type="pres">
      <dgm:prSet presAssocID="{9CDA52B8-8B1B-40D9-B180-F9C88C3AE3B6}" presName="Name19" presStyleLbl="parChTrans1D3" presStyleIdx="0" presStyleCnt="1" custScaleX="2000000" custScaleY="2000000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9AF53BC4-0674-4BC8-8F92-8F36E70BFD2B}" type="pres">
      <dgm:prSet presAssocID="{058DC1CB-FD77-4473-849A-87959B0897C9}" presName="Name21" presStyleCnt="0"/>
      <dgm:spPr/>
      <dgm:t>
        <a:bodyPr/>
        <a:lstStyle/>
        <a:p>
          <a:endParaRPr lang="en-US"/>
        </a:p>
      </dgm:t>
    </dgm:pt>
    <dgm:pt modelId="{50E309DF-6A4F-4062-80CB-60360B79498B}" type="pres">
      <dgm:prSet presAssocID="{058DC1CB-FD77-4473-849A-87959B0897C9}" presName="level2Shape" presStyleLbl="node3" presStyleIdx="0" presStyleCnt="1" custScaleX="2000000" custScaleY="203400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760715B-CF66-4313-98B0-9FBBE73BE8D6}" type="pres">
      <dgm:prSet presAssocID="{058DC1CB-FD77-4473-849A-87959B0897C9}" presName="hierChild3" presStyleCnt="0"/>
      <dgm:spPr/>
      <dgm:t>
        <a:bodyPr/>
        <a:lstStyle/>
        <a:p>
          <a:endParaRPr lang="en-US"/>
        </a:p>
      </dgm:t>
    </dgm:pt>
    <dgm:pt modelId="{7983079A-52F4-482B-8E61-662A59A92408}" type="pres">
      <dgm:prSet presAssocID="{B7EF7482-EF9D-47A9-933F-4A5D5A880FC0}" presName="Name19" presStyleLbl="parChTrans1D4" presStyleIdx="0" presStyleCnt="1" custScaleX="2000000" custScaleY="2000000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D9E911EC-452D-4B62-B3A7-4ED0EB15036A}" type="pres">
      <dgm:prSet presAssocID="{00FFC723-86DD-4415-87BD-865ABC846C87}" presName="Name21" presStyleCnt="0"/>
      <dgm:spPr/>
      <dgm:t>
        <a:bodyPr/>
        <a:lstStyle/>
        <a:p>
          <a:endParaRPr lang="en-US"/>
        </a:p>
      </dgm:t>
    </dgm:pt>
    <dgm:pt modelId="{894C37BD-F3CF-46FF-8A3B-35DC9D2C2682}" type="pres">
      <dgm:prSet presAssocID="{00FFC723-86DD-4415-87BD-865ABC846C87}" presName="level2Shape" presStyleLbl="node4" presStyleIdx="0" presStyleCnt="1" custScaleX="2000000" custScaleY="258825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EAB0E18C-80EC-4B34-ABC3-A8A2DA3BC570}" type="pres">
      <dgm:prSet presAssocID="{00FFC723-86DD-4415-87BD-865ABC846C87}" presName="hierChild3" presStyleCnt="0"/>
      <dgm:spPr/>
      <dgm:t>
        <a:bodyPr/>
        <a:lstStyle/>
        <a:p>
          <a:endParaRPr lang="en-US"/>
        </a:p>
      </dgm:t>
    </dgm:pt>
    <dgm:pt modelId="{5AEB2FCB-D990-4951-B2AA-498B6548E056}" type="pres">
      <dgm:prSet presAssocID="{7AC2C915-3617-4598-BC96-4CE73BFCC685}" presName="bgShapesFlow" presStyleCnt="0"/>
      <dgm:spPr/>
      <dgm:t>
        <a:bodyPr/>
        <a:lstStyle/>
        <a:p>
          <a:endParaRPr lang="en-US"/>
        </a:p>
      </dgm:t>
    </dgm:pt>
  </dgm:ptLst>
  <dgm:cxnLst>
    <dgm:cxn modelId="{3847DF58-A1FB-4383-AB5B-2B4C5E51C2DC}" type="presOf" srcId="{B7EF7482-EF9D-47A9-933F-4A5D5A880FC0}" destId="{7983079A-52F4-482B-8E61-662A59A92408}" srcOrd="0" destOrd="0" presId="urn:microsoft.com/office/officeart/2005/8/layout/hierarchy6"/>
    <dgm:cxn modelId="{CED7D679-A61F-48EE-B8D5-9AD05175264D}" type="presOf" srcId="{6920F008-4738-4177-9B41-4E0CC43813BE}" destId="{EAB98817-6741-402A-AA95-384DFD3D1306}" srcOrd="0" destOrd="0" presId="urn:microsoft.com/office/officeart/2005/8/layout/hierarchy6"/>
    <dgm:cxn modelId="{87669CF7-61B2-4015-919C-9E4AB2870B4F}" type="presOf" srcId="{00FFC723-86DD-4415-87BD-865ABC846C87}" destId="{894C37BD-F3CF-46FF-8A3B-35DC9D2C2682}" srcOrd="0" destOrd="0" presId="urn:microsoft.com/office/officeart/2005/8/layout/hierarchy6"/>
    <dgm:cxn modelId="{303523E6-C4BB-4552-A985-64274648BE52}" type="presOf" srcId="{406D0B39-8508-47CE-AF81-53F4CE35ABEA}" destId="{8811F92D-22C3-4DB6-81CC-756E8BC66BF3}" srcOrd="0" destOrd="0" presId="urn:microsoft.com/office/officeart/2005/8/layout/hierarchy6"/>
    <dgm:cxn modelId="{F7E04D24-0BC2-48A3-ADC8-B3C5457180B7}" srcId="{058DC1CB-FD77-4473-849A-87959B0897C9}" destId="{00FFC723-86DD-4415-87BD-865ABC846C87}" srcOrd="0" destOrd="0" parTransId="{B7EF7482-EF9D-47A9-933F-4A5D5A880FC0}" sibTransId="{DF50102C-F9FC-4C2F-A966-7EC2AD86BECD}"/>
    <dgm:cxn modelId="{79350E4A-09EC-4E4F-A3AA-5821DDF9CFC0}" type="presOf" srcId="{058DC1CB-FD77-4473-849A-87959B0897C9}" destId="{50E309DF-6A4F-4062-80CB-60360B79498B}" srcOrd="0" destOrd="0" presId="urn:microsoft.com/office/officeart/2005/8/layout/hierarchy6"/>
    <dgm:cxn modelId="{37CEE967-7F08-4236-AB7E-D5F2AA312394}" type="presOf" srcId="{55007C53-3999-45C5-9CA0-ABAF307FD8E6}" destId="{1DBEC769-0C5A-4323-A653-780342CCAEDF}" srcOrd="0" destOrd="0" presId="urn:microsoft.com/office/officeart/2005/8/layout/hierarchy6"/>
    <dgm:cxn modelId="{F87D048A-C6F8-4A3A-8AFA-1561F5D9B36D}" srcId="{6920F008-4738-4177-9B41-4E0CC43813BE}" destId="{55007C53-3999-45C5-9CA0-ABAF307FD8E6}" srcOrd="0" destOrd="0" parTransId="{406D0B39-8508-47CE-AF81-53F4CE35ABEA}" sibTransId="{596180D9-EC2C-46AC-81BD-7F4851BF48E6}"/>
    <dgm:cxn modelId="{E3FF3411-A53C-4C7E-A19A-2B5E2E35C40F}" srcId="{7AC2C915-3617-4598-BC96-4CE73BFCC685}" destId="{6920F008-4738-4177-9B41-4E0CC43813BE}" srcOrd="0" destOrd="0" parTransId="{AC074378-B1C1-4751-B58C-51B8CD9FF44D}" sibTransId="{AC91CE7D-FA37-4373-A9A8-03351A12AC61}"/>
    <dgm:cxn modelId="{55C3E10E-2CC4-4D19-83E5-0343C8A89AAC}" type="presOf" srcId="{9CDA52B8-8B1B-40D9-B180-F9C88C3AE3B6}" destId="{1C18B999-7BFD-496E-B888-EF9BA2EC6975}" srcOrd="0" destOrd="0" presId="urn:microsoft.com/office/officeart/2005/8/layout/hierarchy6"/>
    <dgm:cxn modelId="{9B642C54-4168-4014-8B63-14130D4734E4}" type="presOf" srcId="{7AC2C915-3617-4598-BC96-4CE73BFCC685}" destId="{458579A6-9CE8-4DB7-A8E1-86321CF617D3}" srcOrd="0" destOrd="0" presId="urn:microsoft.com/office/officeart/2005/8/layout/hierarchy6"/>
    <dgm:cxn modelId="{E566621D-8711-40D0-9515-A5FB81580A36}" srcId="{55007C53-3999-45C5-9CA0-ABAF307FD8E6}" destId="{058DC1CB-FD77-4473-849A-87959B0897C9}" srcOrd="0" destOrd="0" parTransId="{9CDA52B8-8B1B-40D9-B180-F9C88C3AE3B6}" sibTransId="{F6F32417-7AF0-435C-B53D-1B0DBA4DC53D}"/>
    <dgm:cxn modelId="{7E1C77D7-FE3D-499E-98EA-C3BB6D5646C4}" type="presParOf" srcId="{458579A6-9CE8-4DB7-A8E1-86321CF617D3}" destId="{75061ECF-0D4C-432D-96EE-7749388C9B0E}" srcOrd="0" destOrd="0" presId="urn:microsoft.com/office/officeart/2005/8/layout/hierarchy6"/>
    <dgm:cxn modelId="{2CFC4F13-8455-45E9-9BB1-9196D3DE2670}" type="presParOf" srcId="{75061ECF-0D4C-432D-96EE-7749388C9B0E}" destId="{4F9D54B8-4DAA-4944-AAFC-FE545AB77BFF}" srcOrd="0" destOrd="0" presId="urn:microsoft.com/office/officeart/2005/8/layout/hierarchy6"/>
    <dgm:cxn modelId="{0FF873E9-E440-4CC0-BD36-791E37FF8DF0}" type="presParOf" srcId="{4F9D54B8-4DAA-4944-AAFC-FE545AB77BFF}" destId="{E55EE2CC-E389-4334-9659-1D2828B91723}" srcOrd="0" destOrd="0" presId="urn:microsoft.com/office/officeart/2005/8/layout/hierarchy6"/>
    <dgm:cxn modelId="{C0554766-A570-4772-B596-AE4289128446}" type="presParOf" srcId="{E55EE2CC-E389-4334-9659-1D2828B91723}" destId="{EAB98817-6741-402A-AA95-384DFD3D1306}" srcOrd="0" destOrd="0" presId="urn:microsoft.com/office/officeart/2005/8/layout/hierarchy6"/>
    <dgm:cxn modelId="{FD4743F4-86EA-40E0-BDD1-2E2F6DEDCDC6}" type="presParOf" srcId="{E55EE2CC-E389-4334-9659-1D2828B91723}" destId="{A5C56B4E-EE80-4E51-AF8A-9D4821107D17}" srcOrd="1" destOrd="0" presId="urn:microsoft.com/office/officeart/2005/8/layout/hierarchy6"/>
    <dgm:cxn modelId="{62891499-4C4A-4EED-9888-16D671179A69}" type="presParOf" srcId="{A5C56B4E-EE80-4E51-AF8A-9D4821107D17}" destId="{8811F92D-22C3-4DB6-81CC-756E8BC66BF3}" srcOrd="0" destOrd="0" presId="urn:microsoft.com/office/officeart/2005/8/layout/hierarchy6"/>
    <dgm:cxn modelId="{BC1A216D-93C9-4BC6-AC59-E0C6773148A2}" type="presParOf" srcId="{A5C56B4E-EE80-4E51-AF8A-9D4821107D17}" destId="{EDBFD740-8850-4DCB-B811-F3B03A5C5662}" srcOrd="1" destOrd="0" presId="urn:microsoft.com/office/officeart/2005/8/layout/hierarchy6"/>
    <dgm:cxn modelId="{13DC4498-F14F-42CC-A3DB-AF21817E9143}" type="presParOf" srcId="{EDBFD740-8850-4DCB-B811-F3B03A5C5662}" destId="{1DBEC769-0C5A-4323-A653-780342CCAEDF}" srcOrd="0" destOrd="0" presId="urn:microsoft.com/office/officeart/2005/8/layout/hierarchy6"/>
    <dgm:cxn modelId="{12806F78-9D48-4BF4-9D93-3F495EE91CA1}" type="presParOf" srcId="{EDBFD740-8850-4DCB-B811-F3B03A5C5662}" destId="{9A58995C-A69C-4CDA-B49D-3F88F601452E}" srcOrd="1" destOrd="0" presId="urn:microsoft.com/office/officeart/2005/8/layout/hierarchy6"/>
    <dgm:cxn modelId="{5D01E197-8BFF-41DD-BCA8-5F555060FF47}" type="presParOf" srcId="{9A58995C-A69C-4CDA-B49D-3F88F601452E}" destId="{1C18B999-7BFD-496E-B888-EF9BA2EC6975}" srcOrd="0" destOrd="0" presId="urn:microsoft.com/office/officeart/2005/8/layout/hierarchy6"/>
    <dgm:cxn modelId="{4CF6F2BD-FD91-4F71-9E60-4CC5EC840EA6}" type="presParOf" srcId="{9A58995C-A69C-4CDA-B49D-3F88F601452E}" destId="{9AF53BC4-0674-4BC8-8F92-8F36E70BFD2B}" srcOrd="1" destOrd="0" presId="urn:microsoft.com/office/officeart/2005/8/layout/hierarchy6"/>
    <dgm:cxn modelId="{300D759E-BFCE-4407-81EE-5E647DEE9941}" type="presParOf" srcId="{9AF53BC4-0674-4BC8-8F92-8F36E70BFD2B}" destId="{50E309DF-6A4F-4062-80CB-60360B79498B}" srcOrd="0" destOrd="0" presId="urn:microsoft.com/office/officeart/2005/8/layout/hierarchy6"/>
    <dgm:cxn modelId="{15583FE1-2785-4DB1-88B0-EA5A947B0FD0}" type="presParOf" srcId="{9AF53BC4-0674-4BC8-8F92-8F36E70BFD2B}" destId="{4760715B-CF66-4313-98B0-9FBBE73BE8D6}" srcOrd="1" destOrd="0" presId="urn:microsoft.com/office/officeart/2005/8/layout/hierarchy6"/>
    <dgm:cxn modelId="{C6EB19C0-A0A2-41FC-A152-C397919F5F60}" type="presParOf" srcId="{4760715B-CF66-4313-98B0-9FBBE73BE8D6}" destId="{7983079A-52F4-482B-8E61-662A59A92408}" srcOrd="0" destOrd="0" presId="urn:microsoft.com/office/officeart/2005/8/layout/hierarchy6"/>
    <dgm:cxn modelId="{4B34B76F-B4FD-4AD5-9A3B-9C1DC9D3E1C5}" type="presParOf" srcId="{4760715B-CF66-4313-98B0-9FBBE73BE8D6}" destId="{D9E911EC-452D-4B62-B3A7-4ED0EB15036A}" srcOrd="1" destOrd="0" presId="urn:microsoft.com/office/officeart/2005/8/layout/hierarchy6"/>
    <dgm:cxn modelId="{1E36CC3B-4FE1-45AA-8890-D2DD34D462DE}" type="presParOf" srcId="{D9E911EC-452D-4B62-B3A7-4ED0EB15036A}" destId="{894C37BD-F3CF-46FF-8A3B-35DC9D2C2682}" srcOrd="0" destOrd="0" presId="urn:microsoft.com/office/officeart/2005/8/layout/hierarchy6"/>
    <dgm:cxn modelId="{75010581-2C2F-438F-BF66-D6D4251A7D3E}" type="presParOf" srcId="{D9E911EC-452D-4B62-B3A7-4ED0EB15036A}" destId="{EAB0E18C-80EC-4B34-ABC3-A8A2DA3BC570}" srcOrd="1" destOrd="0" presId="urn:microsoft.com/office/officeart/2005/8/layout/hierarchy6"/>
    <dgm:cxn modelId="{2E714352-EA9B-4DBE-86C2-60126EF02AF5}" type="presParOf" srcId="{458579A6-9CE8-4DB7-A8E1-86321CF617D3}" destId="{5AEB2FCB-D990-4951-B2AA-498B6548E05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AC2C915-3617-4598-BC96-4CE73BFCC685}" type="doc">
      <dgm:prSet loTypeId="urn:microsoft.com/office/officeart/2005/8/layout/hierarchy6" loCatId="hierarchy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55007C53-3999-45C5-9CA0-ABAF307FD8E6}">
      <dgm:prSet phldrT="[Text]" custT="1"/>
      <dgm:spPr>
        <a:xfrm>
          <a:off x="1094389" y="624104"/>
          <a:ext cx="3472881" cy="570185"/>
        </a:xfrm>
        <a:solidFill>
          <a:srgbClr val="9BBB59">
            <a:lumMod val="20000"/>
            <a:lumOff val="8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fa-IR" sz="1800" b="0" dirty="0" smtClean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بررسی وضع موجود</a:t>
          </a:r>
          <a:endParaRPr lang="en-US" sz="1800" b="0" dirty="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406D0B39-8508-47CE-AF81-53F4CE35ABEA}" type="parTrans" cxnId="{F87D048A-C6F8-4A3A-8AFA-1561F5D9B36D}">
      <dgm:prSet/>
      <dgm:spPr>
        <a:xfrm>
          <a:off x="2785110" y="532079"/>
          <a:ext cx="91440" cy="91440"/>
        </a:xfrm>
        <a:noFill/>
        <a:ln w="25400" cap="flat" cmpd="sng" algn="ctr">
          <a:solidFill>
            <a:srgbClr val="9BBB5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/>
          <a:endParaRPr lang="en-US" sz="1800" b="0">
            <a:solidFill>
              <a:schemeClr val="tx1"/>
            </a:solidFill>
            <a:cs typeface="B Nazanin" pitchFamily="2" charset="-78"/>
          </a:endParaRPr>
        </a:p>
      </dgm:t>
    </dgm:pt>
    <dgm:pt modelId="{596180D9-EC2C-46AC-81BD-7F4851BF48E6}" type="sibTrans" cxnId="{F87D048A-C6F8-4A3A-8AFA-1561F5D9B36D}">
      <dgm:prSet/>
      <dgm:spPr/>
      <dgm:t>
        <a:bodyPr/>
        <a:lstStyle/>
        <a:p>
          <a:pPr algn="ctr"/>
          <a:endParaRPr lang="en-US" sz="1800"/>
        </a:p>
      </dgm:t>
    </dgm:pt>
    <dgm:pt modelId="{211E081D-93AD-4229-8C73-9CC1E1BD3D3C}">
      <dgm:prSet custT="1"/>
      <dgm:spPr>
        <a:xfrm>
          <a:off x="1787459" y="1240595"/>
          <a:ext cx="2086741" cy="442308"/>
        </a:xfr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1"/>
          <a:r>
            <a:rPr lang="fa-IR" sz="1800" b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شناسایی آلاینده ها</a:t>
          </a:r>
        </a:p>
      </dgm:t>
    </dgm:pt>
    <dgm:pt modelId="{EDC906B4-1CA2-4983-A72F-B66547CB1020}" type="parTrans" cxnId="{60724D12-D122-4D19-934E-9B74979E0791}">
      <dgm:prSet/>
      <dgm:spPr>
        <a:xfrm>
          <a:off x="2785110" y="1148570"/>
          <a:ext cx="91440" cy="91440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 rtl="1"/>
          <a:endParaRPr lang="fa-IR" sz="1800" b="0">
            <a:solidFill>
              <a:schemeClr val="tx1"/>
            </a:solidFill>
            <a:cs typeface="B Nazanin" pitchFamily="2" charset="-78"/>
          </a:endParaRPr>
        </a:p>
      </dgm:t>
    </dgm:pt>
    <dgm:pt modelId="{178CC650-266F-45A9-AB3B-E792F25BBAD8}" type="sibTrans" cxnId="{60724D12-D122-4D19-934E-9B74979E0791}">
      <dgm:prSet/>
      <dgm:spPr/>
      <dgm:t>
        <a:bodyPr/>
        <a:lstStyle/>
        <a:p>
          <a:pPr algn="ctr" rtl="1"/>
          <a:endParaRPr lang="fa-IR" sz="1800"/>
        </a:p>
      </dgm:t>
    </dgm:pt>
    <dgm:pt modelId="{19A7C956-5612-455E-A0C7-21D629AA03D0}">
      <dgm:prSet custT="1"/>
      <dgm:spPr>
        <a:xfrm>
          <a:off x="1787459" y="1729209"/>
          <a:ext cx="2086741" cy="442308"/>
        </a:xfr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1"/>
          <a:r>
            <a:rPr lang="fa-IR" sz="1800" b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تعیین میزان آلایندگی</a:t>
          </a:r>
        </a:p>
      </dgm:t>
    </dgm:pt>
    <dgm:pt modelId="{10E84685-715F-40E0-A457-554049E06CFB}" type="parTrans" cxnId="{845C0425-5092-4613-BB0A-606307C9DB7B}">
      <dgm:prSet/>
      <dgm:spPr>
        <a:xfrm>
          <a:off x="2785110" y="1637184"/>
          <a:ext cx="91440" cy="91440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 rtl="1"/>
          <a:endParaRPr lang="fa-IR" sz="1800" b="0">
            <a:solidFill>
              <a:schemeClr val="tx1"/>
            </a:solidFill>
            <a:cs typeface="B Nazanin" pitchFamily="2" charset="-78"/>
          </a:endParaRPr>
        </a:p>
      </dgm:t>
    </dgm:pt>
    <dgm:pt modelId="{035A2120-753A-4011-A1D2-318F6E59DBC1}" type="sibTrans" cxnId="{845C0425-5092-4613-BB0A-606307C9DB7B}">
      <dgm:prSet/>
      <dgm:spPr/>
      <dgm:t>
        <a:bodyPr/>
        <a:lstStyle/>
        <a:p>
          <a:pPr algn="ctr" rtl="1"/>
          <a:endParaRPr lang="fa-IR" sz="1800"/>
        </a:p>
      </dgm:t>
    </dgm:pt>
    <dgm:pt modelId="{D6C578A3-8EF0-43ED-866A-5868E552871D}">
      <dgm:prSet custT="1"/>
      <dgm:spPr>
        <a:xfrm>
          <a:off x="1787459" y="2217822"/>
          <a:ext cx="2086741" cy="442308"/>
        </a:xfr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 rtl="1"/>
          <a:r>
            <a:rPr lang="fa-IR" sz="1800" b="0" dirty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شناسایی تکنولوژی های مرتبط با آلاینده ها</a:t>
          </a:r>
        </a:p>
      </dgm:t>
    </dgm:pt>
    <dgm:pt modelId="{C3E028C9-9888-4DBE-8A72-CC7C633F0236}" type="parTrans" cxnId="{A5A89D94-E7EF-45B3-AA1E-22402879C31E}">
      <dgm:prSet/>
      <dgm:spPr>
        <a:xfrm>
          <a:off x="2785110" y="2125797"/>
          <a:ext cx="91440" cy="91440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 rtl="1"/>
          <a:endParaRPr lang="fa-IR" sz="1800" b="0">
            <a:solidFill>
              <a:schemeClr val="tx1"/>
            </a:solidFill>
            <a:cs typeface="B Nazanin" pitchFamily="2" charset="-78"/>
          </a:endParaRPr>
        </a:p>
      </dgm:t>
    </dgm:pt>
    <dgm:pt modelId="{505636A5-01A1-41B4-B6B6-5A1A814E9812}" type="sibTrans" cxnId="{A5A89D94-E7EF-45B3-AA1E-22402879C31E}">
      <dgm:prSet/>
      <dgm:spPr/>
      <dgm:t>
        <a:bodyPr/>
        <a:lstStyle/>
        <a:p>
          <a:pPr algn="ctr" rtl="1"/>
          <a:endParaRPr lang="fa-IR" sz="1800"/>
        </a:p>
      </dgm:t>
    </dgm:pt>
    <dgm:pt modelId="{458579A6-9CE8-4DB7-A8E1-86321CF617D3}" type="pres">
      <dgm:prSet presAssocID="{7AC2C915-3617-4598-BC96-4CE73BFCC68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061ECF-0D4C-432D-96EE-7749388C9B0E}" type="pres">
      <dgm:prSet presAssocID="{7AC2C915-3617-4598-BC96-4CE73BFCC685}" presName="hierFlow" presStyleCnt="0"/>
      <dgm:spPr/>
      <dgm:t>
        <a:bodyPr/>
        <a:lstStyle/>
        <a:p>
          <a:endParaRPr lang="en-US"/>
        </a:p>
      </dgm:t>
    </dgm:pt>
    <dgm:pt modelId="{4F9D54B8-4DAA-4944-AAFC-FE545AB77BFF}" type="pres">
      <dgm:prSet presAssocID="{7AC2C915-3617-4598-BC96-4CE73BFCC685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79519EE-19E9-473F-AA62-682712D072E6}" type="pres">
      <dgm:prSet presAssocID="{55007C53-3999-45C5-9CA0-ABAF307FD8E6}" presName="Name14" presStyleCnt="0"/>
      <dgm:spPr/>
    </dgm:pt>
    <dgm:pt modelId="{18E955AD-9ABC-4795-B326-28570EC8E789}" type="pres">
      <dgm:prSet presAssocID="{55007C53-3999-45C5-9CA0-ABAF307FD8E6}" presName="level1Shape" presStyleLbl="node0" presStyleIdx="0" presStyleCnt="1" custFlipVert="0" custFlipHor="1" custScaleX="2000000" custScaleY="5890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ECB74F5-7EA0-49A5-AE0A-57610FD02FB1}" type="pres">
      <dgm:prSet presAssocID="{55007C53-3999-45C5-9CA0-ABAF307FD8E6}" presName="hierChild2" presStyleCnt="0"/>
      <dgm:spPr/>
    </dgm:pt>
    <dgm:pt modelId="{A217A76B-E1F4-41BE-BF95-29EFC3428B3F}" type="pres">
      <dgm:prSet presAssocID="{EDC906B4-1CA2-4983-A72F-B66547CB1020}" presName="Name19" presStyleLbl="parChTrans1D2" presStyleIdx="0" presStyleCnt="1" custScaleX="2000000" custScaleY="2000000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9DC31E0B-866A-4A2B-BD4B-571C705A61B5}" type="pres">
      <dgm:prSet presAssocID="{211E081D-93AD-4229-8C73-9CC1E1BD3D3C}" presName="Name21" presStyleCnt="0"/>
      <dgm:spPr/>
      <dgm:t>
        <a:bodyPr/>
        <a:lstStyle/>
        <a:p>
          <a:endParaRPr lang="en-US"/>
        </a:p>
      </dgm:t>
    </dgm:pt>
    <dgm:pt modelId="{F0656934-45EF-43DF-A2BB-1F8F80232FE7}" type="pres">
      <dgm:prSet presAssocID="{211E081D-93AD-4229-8C73-9CC1E1BD3D3C}" presName="level2Shape" presStyleLbl="node2" presStyleIdx="0" presStyleCnt="1" custScaleX="2000000" custScaleY="582546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9C45654D-4673-49F3-A84C-918351462A5C}" type="pres">
      <dgm:prSet presAssocID="{211E081D-93AD-4229-8C73-9CC1E1BD3D3C}" presName="hierChild3" presStyleCnt="0"/>
      <dgm:spPr/>
      <dgm:t>
        <a:bodyPr/>
        <a:lstStyle/>
        <a:p>
          <a:endParaRPr lang="en-US"/>
        </a:p>
      </dgm:t>
    </dgm:pt>
    <dgm:pt modelId="{48190A90-42F2-479D-AC88-C7DA8933BA1B}" type="pres">
      <dgm:prSet presAssocID="{10E84685-715F-40E0-A457-554049E06CFB}" presName="Name19" presStyleLbl="parChTrans1D3" presStyleIdx="0" presStyleCnt="1" custScaleX="2000000" custScaleY="2000000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424D8E7D-FC40-4571-90F1-E15AB2862980}" type="pres">
      <dgm:prSet presAssocID="{19A7C956-5612-455E-A0C7-21D629AA03D0}" presName="Name21" presStyleCnt="0"/>
      <dgm:spPr/>
      <dgm:t>
        <a:bodyPr/>
        <a:lstStyle/>
        <a:p>
          <a:endParaRPr lang="en-US"/>
        </a:p>
      </dgm:t>
    </dgm:pt>
    <dgm:pt modelId="{4F86F546-1D46-4849-804F-688822F079BF}" type="pres">
      <dgm:prSet presAssocID="{19A7C956-5612-455E-A0C7-21D629AA03D0}" presName="level2Shape" presStyleLbl="node3" presStyleIdx="0" presStyleCnt="1" custScaleX="2000000" custScaleY="311874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E47E17B7-23F4-4BD3-9520-CA7CE6CE598F}" type="pres">
      <dgm:prSet presAssocID="{19A7C956-5612-455E-A0C7-21D629AA03D0}" presName="hierChild3" presStyleCnt="0"/>
      <dgm:spPr/>
      <dgm:t>
        <a:bodyPr/>
        <a:lstStyle/>
        <a:p>
          <a:endParaRPr lang="en-US"/>
        </a:p>
      </dgm:t>
    </dgm:pt>
    <dgm:pt modelId="{3393C910-0E46-4C6B-B0B2-D8955B822988}" type="pres">
      <dgm:prSet presAssocID="{C3E028C9-9888-4DBE-8A72-CC7C633F0236}" presName="Name19" presStyleLbl="parChTrans1D4" presStyleIdx="0" presStyleCnt="1" custScaleX="2000000" custScaleY="2000000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6FABAF80-80E8-4A7A-899E-C2B59B558CCF}" type="pres">
      <dgm:prSet presAssocID="{D6C578A3-8EF0-43ED-866A-5868E552871D}" presName="Name21" presStyleCnt="0"/>
      <dgm:spPr/>
      <dgm:t>
        <a:bodyPr/>
        <a:lstStyle/>
        <a:p>
          <a:endParaRPr lang="en-US"/>
        </a:p>
      </dgm:t>
    </dgm:pt>
    <dgm:pt modelId="{6CC22473-4D22-4A7A-B75D-A5F0A5033E41}" type="pres">
      <dgm:prSet presAssocID="{D6C578A3-8EF0-43ED-866A-5868E552871D}" presName="level2Shape" presStyleLbl="node4" presStyleIdx="0" presStyleCnt="1" custFlipVert="0" custScaleX="2000000" custScaleY="406678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BB3B1A9B-B8B5-47AC-BD23-EE04CAD26E09}" type="pres">
      <dgm:prSet presAssocID="{D6C578A3-8EF0-43ED-866A-5868E552871D}" presName="hierChild3" presStyleCnt="0"/>
      <dgm:spPr/>
      <dgm:t>
        <a:bodyPr/>
        <a:lstStyle/>
        <a:p>
          <a:endParaRPr lang="en-US"/>
        </a:p>
      </dgm:t>
    </dgm:pt>
    <dgm:pt modelId="{5AEB2FCB-D990-4951-B2AA-498B6548E056}" type="pres">
      <dgm:prSet presAssocID="{7AC2C915-3617-4598-BC96-4CE73BFCC685}" presName="bgShapesFlow" presStyleCnt="0"/>
      <dgm:spPr/>
      <dgm:t>
        <a:bodyPr/>
        <a:lstStyle/>
        <a:p>
          <a:endParaRPr lang="en-US"/>
        </a:p>
      </dgm:t>
    </dgm:pt>
  </dgm:ptLst>
  <dgm:cxnLst>
    <dgm:cxn modelId="{A5A89D94-E7EF-45B3-AA1E-22402879C31E}" srcId="{19A7C956-5612-455E-A0C7-21D629AA03D0}" destId="{D6C578A3-8EF0-43ED-866A-5868E552871D}" srcOrd="0" destOrd="0" parTransId="{C3E028C9-9888-4DBE-8A72-CC7C633F0236}" sibTransId="{505636A5-01A1-41B4-B6B6-5A1A814E9812}"/>
    <dgm:cxn modelId="{8E2059CB-B653-48AC-8FAF-E16E6ACFDB55}" type="presOf" srcId="{D6C578A3-8EF0-43ED-866A-5868E552871D}" destId="{6CC22473-4D22-4A7A-B75D-A5F0A5033E41}" srcOrd="0" destOrd="0" presId="urn:microsoft.com/office/officeart/2005/8/layout/hierarchy6"/>
    <dgm:cxn modelId="{89EAA720-CCD2-4077-B727-6A612B740139}" type="presOf" srcId="{211E081D-93AD-4229-8C73-9CC1E1BD3D3C}" destId="{F0656934-45EF-43DF-A2BB-1F8F80232FE7}" srcOrd="0" destOrd="0" presId="urn:microsoft.com/office/officeart/2005/8/layout/hierarchy6"/>
    <dgm:cxn modelId="{89DECD47-27CC-4A18-99AB-0FCDBD8DF0EE}" type="presOf" srcId="{C3E028C9-9888-4DBE-8A72-CC7C633F0236}" destId="{3393C910-0E46-4C6B-B0B2-D8955B822988}" srcOrd="0" destOrd="0" presId="urn:microsoft.com/office/officeart/2005/8/layout/hierarchy6"/>
    <dgm:cxn modelId="{7D17C876-F029-4865-B677-17A9AA406645}" type="presOf" srcId="{EDC906B4-1CA2-4983-A72F-B66547CB1020}" destId="{A217A76B-E1F4-41BE-BF95-29EFC3428B3F}" srcOrd="0" destOrd="0" presId="urn:microsoft.com/office/officeart/2005/8/layout/hierarchy6"/>
    <dgm:cxn modelId="{F87D048A-C6F8-4A3A-8AFA-1561F5D9B36D}" srcId="{7AC2C915-3617-4598-BC96-4CE73BFCC685}" destId="{55007C53-3999-45C5-9CA0-ABAF307FD8E6}" srcOrd="0" destOrd="0" parTransId="{406D0B39-8508-47CE-AF81-53F4CE35ABEA}" sibTransId="{596180D9-EC2C-46AC-81BD-7F4851BF48E6}"/>
    <dgm:cxn modelId="{3A0E63F2-21F4-42F9-A1DC-E802DFE47A5B}" type="presOf" srcId="{55007C53-3999-45C5-9CA0-ABAF307FD8E6}" destId="{18E955AD-9ABC-4795-B326-28570EC8E789}" srcOrd="0" destOrd="0" presId="urn:microsoft.com/office/officeart/2005/8/layout/hierarchy6"/>
    <dgm:cxn modelId="{60724D12-D122-4D19-934E-9B74979E0791}" srcId="{55007C53-3999-45C5-9CA0-ABAF307FD8E6}" destId="{211E081D-93AD-4229-8C73-9CC1E1BD3D3C}" srcOrd="0" destOrd="0" parTransId="{EDC906B4-1CA2-4983-A72F-B66547CB1020}" sibTransId="{178CC650-266F-45A9-AB3B-E792F25BBAD8}"/>
    <dgm:cxn modelId="{845C0425-5092-4613-BB0A-606307C9DB7B}" srcId="{211E081D-93AD-4229-8C73-9CC1E1BD3D3C}" destId="{19A7C956-5612-455E-A0C7-21D629AA03D0}" srcOrd="0" destOrd="0" parTransId="{10E84685-715F-40E0-A457-554049E06CFB}" sibTransId="{035A2120-753A-4011-A1D2-318F6E59DBC1}"/>
    <dgm:cxn modelId="{133706C1-2183-431E-B6CA-302C1ECFB053}" type="presOf" srcId="{7AC2C915-3617-4598-BC96-4CE73BFCC685}" destId="{458579A6-9CE8-4DB7-A8E1-86321CF617D3}" srcOrd="0" destOrd="0" presId="urn:microsoft.com/office/officeart/2005/8/layout/hierarchy6"/>
    <dgm:cxn modelId="{FD3F3B22-F668-4336-B8B0-E60E8FD8604A}" type="presOf" srcId="{19A7C956-5612-455E-A0C7-21D629AA03D0}" destId="{4F86F546-1D46-4849-804F-688822F079BF}" srcOrd="0" destOrd="0" presId="urn:microsoft.com/office/officeart/2005/8/layout/hierarchy6"/>
    <dgm:cxn modelId="{2E1C33B5-3F78-4EE9-826B-CCCCFD72DBCB}" type="presOf" srcId="{10E84685-715F-40E0-A457-554049E06CFB}" destId="{48190A90-42F2-479D-AC88-C7DA8933BA1B}" srcOrd="0" destOrd="0" presId="urn:microsoft.com/office/officeart/2005/8/layout/hierarchy6"/>
    <dgm:cxn modelId="{61AD4CD0-215D-4835-977C-4649C3F4D491}" type="presParOf" srcId="{458579A6-9CE8-4DB7-A8E1-86321CF617D3}" destId="{75061ECF-0D4C-432D-96EE-7749388C9B0E}" srcOrd="0" destOrd="0" presId="urn:microsoft.com/office/officeart/2005/8/layout/hierarchy6"/>
    <dgm:cxn modelId="{4D00880C-808D-4AE5-A925-0081BC781FF4}" type="presParOf" srcId="{75061ECF-0D4C-432D-96EE-7749388C9B0E}" destId="{4F9D54B8-4DAA-4944-AAFC-FE545AB77BFF}" srcOrd="0" destOrd="0" presId="urn:microsoft.com/office/officeart/2005/8/layout/hierarchy6"/>
    <dgm:cxn modelId="{7B9A3810-5240-493F-81CB-1A590124497D}" type="presParOf" srcId="{4F9D54B8-4DAA-4944-AAFC-FE545AB77BFF}" destId="{779519EE-19E9-473F-AA62-682712D072E6}" srcOrd="0" destOrd="0" presId="urn:microsoft.com/office/officeart/2005/8/layout/hierarchy6"/>
    <dgm:cxn modelId="{E42C7CCF-8F59-4028-A8E2-B7FF88E0DB72}" type="presParOf" srcId="{779519EE-19E9-473F-AA62-682712D072E6}" destId="{18E955AD-9ABC-4795-B326-28570EC8E789}" srcOrd="0" destOrd="0" presId="urn:microsoft.com/office/officeart/2005/8/layout/hierarchy6"/>
    <dgm:cxn modelId="{01C16DA5-5937-44F7-B16C-2902F303B848}" type="presParOf" srcId="{779519EE-19E9-473F-AA62-682712D072E6}" destId="{6ECB74F5-7EA0-49A5-AE0A-57610FD02FB1}" srcOrd="1" destOrd="0" presId="urn:microsoft.com/office/officeart/2005/8/layout/hierarchy6"/>
    <dgm:cxn modelId="{F19276CA-A3EA-4E5A-925B-E78A13FC250C}" type="presParOf" srcId="{6ECB74F5-7EA0-49A5-AE0A-57610FD02FB1}" destId="{A217A76B-E1F4-41BE-BF95-29EFC3428B3F}" srcOrd="0" destOrd="0" presId="urn:microsoft.com/office/officeart/2005/8/layout/hierarchy6"/>
    <dgm:cxn modelId="{77F8259D-6295-4929-9677-8C3C5C7A54FF}" type="presParOf" srcId="{6ECB74F5-7EA0-49A5-AE0A-57610FD02FB1}" destId="{9DC31E0B-866A-4A2B-BD4B-571C705A61B5}" srcOrd="1" destOrd="0" presId="urn:microsoft.com/office/officeart/2005/8/layout/hierarchy6"/>
    <dgm:cxn modelId="{99AC2E6C-B70B-48F9-A8EB-BA5EAF9AEC54}" type="presParOf" srcId="{9DC31E0B-866A-4A2B-BD4B-571C705A61B5}" destId="{F0656934-45EF-43DF-A2BB-1F8F80232FE7}" srcOrd="0" destOrd="0" presId="urn:microsoft.com/office/officeart/2005/8/layout/hierarchy6"/>
    <dgm:cxn modelId="{54D2F3FF-5B11-4113-BA6E-68D066CC7A3E}" type="presParOf" srcId="{9DC31E0B-866A-4A2B-BD4B-571C705A61B5}" destId="{9C45654D-4673-49F3-A84C-918351462A5C}" srcOrd="1" destOrd="0" presId="urn:microsoft.com/office/officeart/2005/8/layout/hierarchy6"/>
    <dgm:cxn modelId="{C615D5F4-865D-42D3-B693-F779F669A8E2}" type="presParOf" srcId="{9C45654D-4673-49F3-A84C-918351462A5C}" destId="{48190A90-42F2-479D-AC88-C7DA8933BA1B}" srcOrd="0" destOrd="0" presId="urn:microsoft.com/office/officeart/2005/8/layout/hierarchy6"/>
    <dgm:cxn modelId="{9CD032B4-860D-4701-9309-D773D72D902F}" type="presParOf" srcId="{9C45654D-4673-49F3-A84C-918351462A5C}" destId="{424D8E7D-FC40-4571-90F1-E15AB2862980}" srcOrd="1" destOrd="0" presId="urn:microsoft.com/office/officeart/2005/8/layout/hierarchy6"/>
    <dgm:cxn modelId="{CD62E411-C05F-45EB-917B-7275D7C5C12C}" type="presParOf" srcId="{424D8E7D-FC40-4571-90F1-E15AB2862980}" destId="{4F86F546-1D46-4849-804F-688822F079BF}" srcOrd="0" destOrd="0" presId="urn:microsoft.com/office/officeart/2005/8/layout/hierarchy6"/>
    <dgm:cxn modelId="{D05DFF3F-609D-4573-A8E4-CA3078F43670}" type="presParOf" srcId="{424D8E7D-FC40-4571-90F1-E15AB2862980}" destId="{E47E17B7-23F4-4BD3-9520-CA7CE6CE598F}" srcOrd="1" destOrd="0" presId="urn:microsoft.com/office/officeart/2005/8/layout/hierarchy6"/>
    <dgm:cxn modelId="{68B608C1-4A90-445B-847A-21906F458B2A}" type="presParOf" srcId="{E47E17B7-23F4-4BD3-9520-CA7CE6CE598F}" destId="{3393C910-0E46-4C6B-B0B2-D8955B822988}" srcOrd="0" destOrd="0" presId="urn:microsoft.com/office/officeart/2005/8/layout/hierarchy6"/>
    <dgm:cxn modelId="{FC831C08-C496-41A9-B69C-1E80EAAC5D1F}" type="presParOf" srcId="{E47E17B7-23F4-4BD3-9520-CA7CE6CE598F}" destId="{6FABAF80-80E8-4A7A-899E-C2B59B558CCF}" srcOrd="1" destOrd="0" presId="urn:microsoft.com/office/officeart/2005/8/layout/hierarchy6"/>
    <dgm:cxn modelId="{D65D6067-9196-46A9-99B2-33419EE95EED}" type="presParOf" srcId="{6FABAF80-80E8-4A7A-899E-C2B59B558CCF}" destId="{6CC22473-4D22-4A7A-B75D-A5F0A5033E41}" srcOrd="0" destOrd="0" presId="urn:microsoft.com/office/officeart/2005/8/layout/hierarchy6"/>
    <dgm:cxn modelId="{E75879FF-4C5C-46B9-BF0D-A27F0499CBF2}" type="presParOf" srcId="{6FABAF80-80E8-4A7A-899E-C2B59B558CCF}" destId="{BB3B1A9B-B8B5-47AC-BD23-EE04CAD26E09}" srcOrd="1" destOrd="0" presId="urn:microsoft.com/office/officeart/2005/8/layout/hierarchy6"/>
    <dgm:cxn modelId="{0C64DA42-B3FC-4571-A23B-676448AB3D1C}" type="presParOf" srcId="{458579A6-9CE8-4DB7-A8E1-86321CF617D3}" destId="{5AEB2FCB-D990-4951-B2AA-498B6548E05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AC2C915-3617-4598-BC96-4CE73BFCC685}" type="doc">
      <dgm:prSet loTypeId="urn:microsoft.com/office/officeart/2005/8/layout/hierarchy6" loCatId="hierarchy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058DC1CB-FD77-4473-849A-87959B0897C9}">
      <dgm:prSet custT="1"/>
      <dgm:spPr>
        <a:xfrm>
          <a:off x="1094389" y="2706436"/>
          <a:ext cx="3472881" cy="570185"/>
        </a:xfrm>
        <a:solidFill>
          <a:srgbClr val="9BBB59">
            <a:lumMod val="20000"/>
            <a:lumOff val="8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fa-IR" sz="1600" b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تعیین وضعیت مطلوب</a:t>
          </a:r>
          <a:endParaRPr lang="en-US" sz="1600" b="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F6F32417-7AF0-435C-B53D-1B0DBA4DC53D}" type="sibTrans" cxnId="{E566621D-8711-40D0-9515-A5FB81580A36}">
      <dgm:prSet/>
      <dgm:spPr/>
      <dgm:t>
        <a:bodyPr/>
        <a:lstStyle/>
        <a:p>
          <a:endParaRPr lang="en-US" sz="2400"/>
        </a:p>
      </dgm:t>
    </dgm:pt>
    <dgm:pt modelId="{9CDA52B8-8B1B-40D9-B180-F9C88C3AE3B6}" type="parTrans" cxnId="{E566621D-8711-40D0-9515-A5FB81580A36}">
      <dgm:prSet/>
      <dgm:spPr>
        <a:xfrm>
          <a:off x="2785110" y="2614411"/>
          <a:ext cx="91440" cy="91440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600" b="0">
            <a:solidFill>
              <a:schemeClr val="tx1"/>
            </a:solidFill>
            <a:cs typeface="B Nazanin" pitchFamily="2" charset="-78"/>
          </a:endParaRPr>
        </a:p>
      </dgm:t>
    </dgm:pt>
    <dgm:pt modelId="{0EA1773C-C60F-40A3-B3C6-35078D7E227B}">
      <dgm:prSet custT="1"/>
      <dgm:spPr>
        <a:xfrm>
          <a:off x="1098531" y="3322926"/>
          <a:ext cx="3464596" cy="528257"/>
        </a:xfr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600" b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شناسایی تکنولوژی های جایگزین جهت کاهش  آلایندگی</a:t>
          </a:r>
        </a:p>
      </dgm:t>
    </dgm:pt>
    <dgm:pt modelId="{F0342891-2760-4B29-825B-42640DC9ECE3}" type="parTrans" cxnId="{23A668FC-116E-40F2-A4B3-B10061E62EF9}">
      <dgm:prSet/>
      <dgm:spPr>
        <a:xfrm>
          <a:off x="2785110" y="3230901"/>
          <a:ext cx="91440" cy="91440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600" b="0">
            <a:solidFill>
              <a:schemeClr val="tx1"/>
            </a:solidFill>
            <a:cs typeface="B Nazanin" pitchFamily="2" charset="-78"/>
          </a:endParaRPr>
        </a:p>
      </dgm:t>
    </dgm:pt>
    <dgm:pt modelId="{8FF39497-7C92-44F8-AF9D-1A98BC754803}" type="sibTrans" cxnId="{23A668FC-116E-40F2-A4B3-B10061E62EF9}">
      <dgm:prSet/>
      <dgm:spPr/>
      <dgm:t>
        <a:bodyPr/>
        <a:lstStyle/>
        <a:p>
          <a:endParaRPr lang="en-US" sz="2400"/>
        </a:p>
      </dgm:t>
    </dgm:pt>
    <dgm:pt modelId="{092CBA67-B13A-47B0-A018-CABF8A0DD65B}">
      <dgm:prSet custT="1"/>
      <dgm:spPr>
        <a:xfrm>
          <a:off x="1121326" y="3897489"/>
          <a:ext cx="3419007" cy="418023"/>
        </a:xfr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600" b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تغیین میزان آلایندگی در صورت جایگزینی تکنولوژی ها (کاهش آلایندگی)</a:t>
          </a:r>
          <a:endParaRPr lang="en-US" sz="1600" b="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gm:t>
    </dgm:pt>
    <dgm:pt modelId="{B6E3F32C-E3DC-453E-81DD-B15D52D4F4E0}" type="parTrans" cxnId="{2C3517D8-5DEB-46B1-BB07-B5E4D596AFC6}">
      <dgm:prSet/>
      <dgm:spPr>
        <a:xfrm>
          <a:off x="2785110" y="3805464"/>
          <a:ext cx="91440" cy="91440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600" b="0">
            <a:solidFill>
              <a:schemeClr val="tx1"/>
            </a:solidFill>
            <a:cs typeface="B Nazanin" pitchFamily="2" charset="-78"/>
          </a:endParaRPr>
        </a:p>
      </dgm:t>
    </dgm:pt>
    <dgm:pt modelId="{4965F071-18C6-463D-81E8-F29F839BCD0B}" type="sibTrans" cxnId="{2C3517D8-5DEB-46B1-BB07-B5E4D596AFC6}">
      <dgm:prSet/>
      <dgm:spPr/>
      <dgm:t>
        <a:bodyPr/>
        <a:lstStyle/>
        <a:p>
          <a:endParaRPr lang="en-US" sz="2400"/>
        </a:p>
      </dgm:t>
    </dgm:pt>
    <dgm:pt modelId="{AB5E604B-9D1A-4311-ADA8-1B1B30E0C427}">
      <dgm:prSet custT="1"/>
      <dgm:spPr>
        <a:xfrm>
          <a:off x="1110968" y="4361818"/>
          <a:ext cx="3439723" cy="405943"/>
        </a:xfr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600" b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تغیین عوامل موثر بر رتبه بندی تکنولوژی های جایگزین مناسب هموراه با مدل رتبه بندی</a:t>
          </a:r>
          <a:endParaRPr lang="en-US" sz="1600" b="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gm:t>
    </dgm:pt>
    <dgm:pt modelId="{BED19C39-518D-4159-B02E-89174765C1B1}" type="parTrans" cxnId="{01B054EA-9506-439E-8E80-5A542AC5C0FF}">
      <dgm:prSet/>
      <dgm:spPr>
        <a:xfrm>
          <a:off x="2785110" y="4269793"/>
          <a:ext cx="91440" cy="91440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1600" b="0">
            <a:solidFill>
              <a:schemeClr val="tx1"/>
            </a:solidFill>
            <a:cs typeface="B Nazanin" pitchFamily="2" charset="-78"/>
          </a:endParaRPr>
        </a:p>
      </dgm:t>
    </dgm:pt>
    <dgm:pt modelId="{999D548E-7B07-4D1E-9ABB-AEC050A68B7D}" type="sibTrans" cxnId="{01B054EA-9506-439E-8E80-5A542AC5C0FF}">
      <dgm:prSet/>
      <dgm:spPr/>
      <dgm:t>
        <a:bodyPr/>
        <a:lstStyle/>
        <a:p>
          <a:endParaRPr lang="en-US" sz="2400"/>
        </a:p>
      </dgm:t>
    </dgm:pt>
    <dgm:pt modelId="{458579A6-9CE8-4DB7-A8E1-86321CF617D3}" type="pres">
      <dgm:prSet presAssocID="{7AC2C915-3617-4598-BC96-4CE73BFCC68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061ECF-0D4C-432D-96EE-7749388C9B0E}" type="pres">
      <dgm:prSet presAssocID="{7AC2C915-3617-4598-BC96-4CE73BFCC685}" presName="hierFlow" presStyleCnt="0"/>
      <dgm:spPr/>
      <dgm:t>
        <a:bodyPr/>
        <a:lstStyle/>
        <a:p>
          <a:endParaRPr lang="en-US"/>
        </a:p>
      </dgm:t>
    </dgm:pt>
    <dgm:pt modelId="{4F9D54B8-4DAA-4944-AAFC-FE545AB77BFF}" type="pres">
      <dgm:prSet presAssocID="{7AC2C915-3617-4598-BC96-4CE73BFCC685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152B4AE-B29D-43AB-802C-BB158086D69A}" type="pres">
      <dgm:prSet presAssocID="{058DC1CB-FD77-4473-849A-87959B0897C9}" presName="Name14" presStyleCnt="0"/>
      <dgm:spPr/>
    </dgm:pt>
    <dgm:pt modelId="{D7A01FDB-70F8-47F2-9BFE-D7265297F265}" type="pres">
      <dgm:prSet presAssocID="{058DC1CB-FD77-4473-849A-87959B0897C9}" presName="level1Shape" presStyleLbl="node0" presStyleIdx="0" presStyleCnt="1" custFlipVert="0" custFlipHor="1" custScaleX="2000000" custScaleY="45766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794CA8B-BD8D-478B-A473-4EDF2726A964}" type="pres">
      <dgm:prSet presAssocID="{058DC1CB-FD77-4473-849A-87959B0897C9}" presName="hierChild2" presStyleCnt="0"/>
      <dgm:spPr/>
    </dgm:pt>
    <dgm:pt modelId="{632B47EF-901A-41BD-B440-E83C9B780AE5}" type="pres">
      <dgm:prSet presAssocID="{F0342891-2760-4B29-825B-42640DC9ECE3}" presName="Name19" presStyleLbl="parChTrans1D2" presStyleIdx="0" presStyleCnt="1" custScaleX="2000000" custScaleY="2000000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B631143E-84BB-4189-BC43-6141008B94E4}" type="pres">
      <dgm:prSet presAssocID="{0EA1773C-C60F-40A3-B3C6-35078D7E227B}" presName="Name21" presStyleCnt="0"/>
      <dgm:spPr/>
      <dgm:t>
        <a:bodyPr/>
        <a:lstStyle/>
        <a:p>
          <a:endParaRPr lang="en-US"/>
        </a:p>
      </dgm:t>
    </dgm:pt>
    <dgm:pt modelId="{21B3EC62-8045-409F-941A-12B8B27C147C}" type="pres">
      <dgm:prSet presAssocID="{0EA1773C-C60F-40A3-B3C6-35078D7E227B}" presName="level2Shape" presStyleLbl="node2" presStyleIdx="0" presStyleCnt="1" custScaleX="1995229" custScaleY="456328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4EFE918F-E192-4857-BB9C-5E421DD59E46}" type="pres">
      <dgm:prSet presAssocID="{0EA1773C-C60F-40A3-B3C6-35078D7E227B}" presName="hierChild3" presStyleCnt="0"/>
      <dgm:spPr/>
      <dgm:t>
        <a:bodyPr/>
        <a:lstStyle/>
        <a:p>
          <a:endParaRPr lang="en-US"/>
        </a:p>
      </dgm:t>
    </dgm:pt>
    <dgm:pt modelId="{96993B2A-D2AE-4A74-825A-B37926D2EB79}" type="pres">
      <dgm:prSet presAssocID="{B6E3F32C-E3DC-453E-81DD-B15D52D4F4E0}" presName="Name19" presStyleLbl="parChTrans1D3" presStyleIdx="0" presStyleCnt="1" custScaleX="2000000" custScaleY="2000000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39DD97A8-FC39-41F3-9B53-F0B90EAE1237}" type="pres">
      <dgm:prSet presAssocID="{092CBA67-B13A-47B0-A018-CABF8A0DD65B}" presName="Name21" presStyleCnt="0"/>
      <dgm:spPr/>
      <dgm:t>
        <a:bodyPr/>
        <a:lstStyle/>
        <a:p>
          <a:endParaRPr lang="en-US"/>
        </a:p>
      </dgm:t>
    </dgm:pt>
    <dgm:pt modelId="{FC273D45-47D4-46A7-946B-91DEA4F575FB}" type="pres">
      <dgm:prSet presAssocID="{092CBA67-B13A-47B0-A018-CABF8A0DD65B}" presName="level2Shape" presStyleLbl="node3" presStyleIdx="0" presStyleCnt="1" custScaleX="1968975" custScaleY="361104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71B3E674-6ED4-4297-A397-0EBBE7E75B9B}" type="pres">
      <dgm:prSet presAssocID="{092CBA67-B13A-47B0-A018-CABF8A0DD65B}" presName="hierChild3" presStyleCnt="0"/>
      <dgm:spPr/>
      <dgm:t>
        <a:bodyPr/>
        <a:lstStyle/>
        <a:p>
          <a:endParaRPr lang="en-US"/>
        </a:p>
      </dgm:t>
    </dgm:pt>
    <dgm:pt modelId="{5C8D216A-186C-46F6-BDFF-6783205E10A1}" type="pres">
      <dgm:prSet presAssocID="{BED19C39-518D-4159-B02E-89174765C1B1}" presName="Name19" presStyleLbl="parChTrans1D4" presStyleIdx="0" presStyleCnt="1" custScaleX="2000000" custScaleY="2000000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</dgm:spPr>
      <dgm:t>
        <a:bodyPr/>
        <a:lstStyle/>
        <a:p>
          <a:endParaRPr lang="en-US"/>
        </a:p>
      </dgm:t>
    </dgm:pt>
    <dgm:pt modelId="{E7D55B7A-7990-47A5-B17A-31E477492E89}" type="pres">
      <dgm:prSet presAssocID="{AB5E604B-9D1A-4311-ADA8-1B1B30E0C427}" presName="Name21" presStyleCnt="0"/>
      <dgm:spPr/>
      <dgm:t>
        <a:bodyPr/>
        <a:lstStyle/>
        <a:p>
          <a:endParaRPr lang="en-US"/>
        </a:p>
      </dgm:t>
    </dgm:pt>
    <dgm:pt modelId="{DD791A90-4BF5-4274-9204-DA963ACE977C}" type="pres">
      <dgm:prSet presAssocID="{AB5E604B-9D1A-4311-ADA8-1B1B30E0C427}" presName="level2Shape" presStyleLbl="node4" presStyleIdx="0" presStyleCnt="1" custScaleX="2000000" custScaleY="280727"/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US"/>
        </a:p>
      </dgm:t>
    </dgm:pt>
    <dgm:pt modelId="{A7C5594D-8985-42F1-BED7-478CD3EE2379}" type="pres">
      <dgm:prSet presAssocID="{AB5E604B-9D1A-4311-ADA8-1B1B30E0C427}" presName="hierChild3" presStyleCnt="0"/>
      <dgm:spPr/>
      <dgm:t>
        <a:bodyPr/>
        <a:lstStyle/>
        <a:p>
          <a:endParaRPr lang="en-US"/>
        </a:p>
      </dgm:t>
    </dgm:pt>
    <dgm:pt modelId="{5AEB2FCB-D990-4951-B2AA-498B6548E056}" type="pres">
      <dgm:prSet presAssocID="{7AC2C915-3617-4598-BC96-4CE73BFCC685}" presName="bgShapesFlow" presStyleCnt="0"/>
      <dgm:spPr/>
      <dgm:t>
        <a:bodyPr/>
        <a:lstStyle/>
        <a:p>
          <a:endParaRPr lang="en-US"/>
        </a:p>
      </dgm:t>
    </dgm:pt>
  </dgm:ptLst>
  <dgm:cxnLst>
    <dgm:cxn modelId="{E566621D-8711-40D0-9515-A5FB81580A36}" srcId="{7AC2C915-3617-4598-BC96-4CE73BFCC685}" destId="{058DC1CB-FD77-4473-849A-87959B0897C9}" srcOrd="0" destOrd="0" parTransId="{9CDA52B8-8B1B-40D9-B180-F9C88C3AE3B6}" sibTransId="{F6F32417-7AF0-435C-B53D-1B0DBA4DC53D}"/>
    <dgm:cxn modelId="{576AF724-5EAA-46B2-9676-ED14876A5D3D}" type="presOf" srcId="{F0342891-2760-4B29-825B-42640DC9ECE3}" destId="{632B47EF-901A-41BD-B440-E83C9B780AE5}" srcOrd="0" destOrd="0" presId="urn:microsoft.com/office/officeart/2005/8/layout/hierarchy6"/>
    <dgm:cxn modelId="{D029AD2C-941A-47A1-B2BF-355EF76F1500}" type="presOf" srcId="{AB5E604B-9D1A-4311-ADA8-1B1B30E0C427}" destId="{DD791A90-4BF5-4274-9204-DA963ACE977C}" srcOrd="0" destOrd="0" presId="urn:microsoft.com/office/officeart/2005/8/layout/hierarchy6"/>
    <dgm:cxn modelId="{DFB5F55C-E2D1-4C81-90FE-7703CA06D06C}" type="presOf" srcId="{B6E3F32C-E3DC-453E-81DD-B15D52D4F4E0}" destId="{96993B2A-D2AE-4A74-825A-B37926D2EB79}" srcOrd="0" destOrd="0" presId="urn:microsoft.com/office/officeart/2005/8/layout/hierarchy6"/>
    <dgm:cxn modelId="{4E572B18-1CE5-44B1-8434-3313224B1A0C}" type="presOf" srcId="{0EA1773C-C60F-40A3-B3C6-35078D7E227B}" destId="{21B3EC62-8045-409F-941A-12B8B27C147C}" srcOrd="0" destOrd="0" presId="urn:microsoft.com/office/officeart/2005/8/layout/hierarchy6"/>
    <dgm:cxn modelId="{F959FEAD-C8E5-45DA-A826-4F4C0250CCA9}" type="presOf" srcId="{092CBA67-B13A-47B0-A018-CABF8A0DD65B}" destId="{FC273D45-47D4-46A7-946B-91DEA4F575FB}" srcOrd="0" destOrd="0" presId="urn:microsoft.com/office/officeart/2005/8/layout/hierarchy6"/>
    <dgm:cxn modelId="{FDF95E9B-CF41-4BC8-A7F2-656676CB8D29}" type="presOf" srcId="{7AC2C915-3617-4598-BC96-4CE73BFCC685}" destId="{458579A6-9CE8-4DB7-A8E1-86321CF617D3}" srcOrd="0" destOrd="0" presId="urn:microsoft.com/office/officeart/2005/8/layout/hierarchy6"/>
    <dgm:cxn modelId="{2C3517D8-5DEB-46B1-BB07-B5E4D596AFC6}" srcId="{0EA1773C-C60F-40A3-B3C6-35078D7E227B}" destId="{092CBA67-B13A-47B0-A018-CABF8A0DD65B}" srcOrd="0" destOrd="0" parTransId="{B6E3F32C-E3DC-453E-81DD-B15D52D4F4E0}" sibTransId="{4965F071-18C6-463D-81E8-F29F839BCD0B}"/>
    <dgm:cxn modelId="{01B054EA-9506-439E-8E80-5A542AC5C0FF}" srcId="{092CBA67-B13A-47B0-A018-CABF8A0DD65B}" destId="{AB5E604B-9D1A-4311-ADA8-1B1B30E0C427}" srcOrd="0" destOrd="0" parTransId="{BED19C39-518D-4159-B02E-89174765C1B1}" sibTransId="{999D548E-7B07-4D1E-9ABB-AEC050A68B7D}"/>
    <dgm:cxn modelId="{AD631B81-F4C9-4073-BB7C-37687D17AA76}" type="presOf" srcId="{BED19C39-518D-4159-B02E-89174765C1B1}" destId="{5C8D216A-186C-46F6-BDFF-6783205E10A1}" srcOrd="0" destOrd="0" presId="urn:microsoft.com/office/officeart/2005/8/layout/hierarchy6"/>
    <dgm:cxn modelId="{434E8184-447C-4C07-A7E8-C7C19DDCC918}" type="presOf" srcId="{058DC1CB-FD77-4473-849A-87959B0897C9}" destId="{D7A01FDB-70F8-47F2-9BFE-D7265297F265}" srcOrd="0" destOrd="0" presId="urn:microsoft.com/office/officeart/2005/8/layout/hierarchy6"/>
    <dgm:cxn modelId="{23A668FC-116E-40F2-A4B3-B10061E62EF9}" srcId="{058DC1CB-FD77-4473-849A-87959B0897C9}" destId="{0EA1773C-C60F-40A3-B3C6-35078D7E227B}" srcOrd="0" destOrd="0" parTransId="{F0342891-2760-4B29-825B-42640DC9ECE3}" sibTransId="{8FF39497-7C92-44F8-AF9D-1A98BC754803}"/>
    <dgm:cxn modelId="{C5F7C7E5-2BC1-42B2-9902-223335E3212B}" type="presParOf" srcId="{458579A6-9CE8-4DB7-A8E1-86321CF617D3}" destId="{75061ECF-0D4C-432D-96EE-7749388C9B0E}" srcOrd="0" destOrd="0" presId="urn:microsoft.com/office/officeart/2005/8/layout/hierarchy6"/>
    <dgm:cxn modelId="{E62198CB-1C85-4916-982D-B1EBDC0752BB}" type="presParOf" srcId="{75061ECF-0D4C-432D-96EE-7749388C9B0E}" destId="{4F9D54B8-4DAA-4944-AAFC-FE545AB77BFF}" srcOrd="0" destOrd="0" presId="urn:microsoft.com/office/officeart/2005/8/layout/hierarchy6"/>
    <dgm:cxn modelId="{C5E2223F-3A59-4083-B062-8D3CE70D4AA7}" type="presParOf" srcId="{4F9D54B8-4DAA-4944-AAFC-FE545AB77BFF}" destId="{3152B4AE-B29D-43AB-802C-BB158086D69A}" srcOrd="0" destOrd="0" presId="urn:microsoft.com/office/officeart/2005/8/layout/hierarchy6"/>
    <dgm:cxn modelId="{145BAC7D-0E67-4C63-9921-2CBFACB43B0F}" type="presParOf" srcId="{3152B4AE-B29D-43AB-802C-BB158086D69A}" destId="{D7A01FDB-70F8-47F2-9BFE-D7265297F265}" srcOrd="0" destOrd="0" presId="urn:microsoft.com/office/officeart/2005/8/layout/hierarchy6"/>
    <dgm:cxn modelId="{FC299596-C435-4C55-8EB1-242E5FC8A620}" type="presParOf" srcId="{3152B4AE-B29D-43AB-802C-BB158086D69A}" destId="{5794CA8B-BD8D-478B-A473-4EDF2726A964}" srcOrd="1" destOrd="0" presId="urn:microsoft.com/office/officeart/2005/8/layout/hierarchy6"/>
    <dgm:cxn modelId="{D1C323BA-19A2-47D9-BE95-3C2549894E85}" type="presParOf" srcId="{5794CA8B-BD8D-478B-A473-4EDF2726A964}" destId="{632B47EF-901A-41BD-B440-E83C9B780AE5}" srcOrd="0" destOrd="0" presId="urn:microsoft.com/office/officeart/2005/8/layout/hierarchy6"/>
    <dgm:cxn modelId="{6CDACD5C-056E-455E-B90A-59A93B06D23F}" type="presParOf" srcId="{5794CA8B-BD8D-478B-A473-4EDF2726A964}" destId="{B631143E-84BB-4189-BC43-6141008B94E4}" srcOrd="1" destOrd="0" presId="urn:microsoft.com/office/officeart/2005/8/layout/hierarchy6"/>
    <dgm:cxn modelId="{2D4EA061-5ADF-4793-BDD9-7028D15EF70F}" type="presParOf" srcId="{B631143E-84BB-4189-BC43-6141008B94E4}" destId="{21B3EC62-8045-409F-941A-12B8B27C147C}" srcOrd="0" destOrd="0" presId="urn:microsoft.com/office/officeart/2005/8/layout/hierarchy6"/>
    <dgm:cxn modelId="{0683E9A2-84FD-4DBA-A10F-2CBDDE3BD0E9}" type="presParOf" srcId="{B631143E-84BB-4189-BC43-6141008B94E4}" destId="{4EFE918F-E192-4857-BB9C-5E421DD59E46}" srcOrd="1" destOrd="0" presId="urn:microsoft.com/office/officeart/2005/8/layout/hierarchy6"/>
    <dgm:cxn modelId="{08992610-1CF5-4702-95F4-32851C06E198}" type="presParOf" srcId="{4EFE918F-E192-4857-BB9C-5E421DD59E46}" destId="{96993B2A-D2AE-4A74-825A-B37926D2EB79}" srcOrd="0" destOrd="0" presId="urn:microsoft.com/office/officeart/2005/8/layout/hierarchy6"/>
    <dgm:cxn modelId="{877297E8-1E0A-423C-AAE3-0A9862E30B10}" type="presParOf" srcId="{4EFE918F-E192-4857-BB9C-5E421DD59E46}" destId="{39DD97A8-FC39-41F3-9B53-F0B90EAE1237}" srcOrd="1" destOrd="0" presId="urn:microsoft.com/office/officeart/2005/8/layout/hierarchy6"/>
    <dgm:cxn modelId="{66D3A687-4D65-4FCB-B72E-2525C4DB0878}" type="presParOf" srcId="{39DD97A8-FC39-41F3-9B53-F0B90EAE1237}" destId="{FC273D45-47D4-46A7-946B-91DEA4F575FB}" srcOrd="0" destOrd="0" presId="urn:microsoft.com/office/officeart/2005/8/layout/hierarchy6"/>
    <dgm:cxn modelId="{713C43FA-9B6F-4088-8C97-3640E67DE25B}" type="presParOf" srcId="{39DD97A8-FC39-41F3-9B53-F0B90EAE1237}" destId="{71B3E674-6ED4-4297-A397-0EBBE7E75B9B}" srcOrd="1" destOrd="0" presId="urn:microsoft.com/office/officeart/2005/8/layout/hierarchy6"/>
    <dgm:cxn modelId="{5A898A76-9BBD-410F-B4D5-952F79EA5BF4}" type="presParOf" srcId="{71B3E674-6ED4-4297-A397-0EBBE7E75B9B}" destId="{5C8D216A-186C-46F6-BDFF-6783205E10A1}" srcOrd="0" destOrd="0" presId="urn:microsoft.com/office/officeart/2005/8/layout/hierarchy6"/>
    <dgm:cxn modelId="{B96390BE-ABB3-42FC-A523-3F8143A1BA1D}" type="presParOf" srcId="{71B3E674-6ED4-4297-A397-0EBBE7E75B9B}" destId="{E7D55B7A-7990-47A5-B17A-31E477492E89}" srcOrd="1" destOrd="0" presId="urn:microsoft.com/office/officeart/2005/8/layout/hierarchy6"/>
    <dgm:cxn modelId="{78C98921-6010-4C68-94FC-512848BA7F38}" type="presParOf" srcId="{E7D55B7A-7990-47A5-B17A-31E477492E89}" destId="{DD791A90-4BF5-4274-9204-DA963ACE977C}" srcOrd="0" destOrd="0" presId="urn:microsoft.com/office/officeart/2005/8/layout/hierarchy6"/>
    <dgm:cxn modelId="{1F38B575-B498-466A-926E-4BAD1BC4718C}" type="presParOf" srcId="{E7D55B7A-7990-47A5-B17A-31E477492E89}" destId="{A7C5594D-8985-42F1-BED7-478CD3EE2379}" srcOrd="1" destOrd="0" presId="urn:microsoft.com/office/officeart/2005/8/layout/hierarchy6"/>
    <dgm:cxn modelId="{F7B20E97-497B-4947-B76D-BDE48F28F2AF}" type="presParOf" srcId="{458579A6-9CE8-4DB7-A8E1-86321CF617D3}" destId="{5AEB2FCB-D990-4951-B2AA-498B6548E05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7C2CE-D9AE-43C1-BF75-8A44B484D275}">
      <dsp:nvSpPr>
        <dsp:cNvPr id="0" name=""/>
        <dsp:cNvSpPr/>
      </dsp:nvSpPr>
      <dsp:spPr>
        <a:xfrm>
          <a:off x="3873358" y="895081"/>
          <a:ext cx="115427" cy="505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5683"/>
              </a:lnTo>
              <a:lnTo>
                <a:pt x="115427" y="50568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56ACA-0FFE-42ED-9A97-AFB5BACFEC83}">
      <dsp:nvSpPr>
        <dsp:cNvPr id="0" name=""/>
        <dsp:cNvSpPr/>
      </dsp:nvSpPr>
      <dsp:spPr>
        <a:xfrm>
          <a:off x="2962006" y="2416731"/>
          <a:ext cx="911351" cy="448249"/>
        </a:xfrm>
        <a:custGeom>
          <a:avLst/>
          <a:gdLst/>
          <a:ahLst/>
          <a:cxnLst/>
          <a:rect l="0" t="0" r="0" b="0"/>
          <a:pathLst>
            <a:path>
              <a:moveTo>
                <a:pt x="911351" y="0"/>
              </a:moveTo>
              <a:lnTo>
                <a:pt x="911351" y="448249"/>
              </a:lnTo>
              <a:lnTo>
                <a:pt x="0" y="44824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C47621-0809-4576-86CF-942045C24C02}">
      <dsp:nvSpPr>
        <dsp:cNvPr id="0" name=""/>
        <dsp:cNvSpPr/>
      </dsp:nvSpPr>
      <dsp:spPr>
        <a:xfrm>
          <a:off x="3873358" y="2416731"/>
          <a:ext cx="1088802" cy="4520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2072"/>
              </a:lnTo>
              <a:lnTo>
                <a:pt x="1088802" y="45207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519F6A-EE4F-4831-8BB8-552722E861AC}">
      <dsp:nvSpPr>
        <dsp:cNvPr id="0" name=""/>
        <dsp:cNvSpPr/>
      </dsp:nvSpPr>
      <dsp:spPr>
        <a:xfrm>
          <a:off x="2937527" y="3478781"/>
          <a:ext cx="297869" cy="12105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0509"/>
              </a:lnTo>
              <a:lnTo>
                <a:pt x="297869" y="1210509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AFB89E-48C6-4FD1-BEBC-ADC8EAD5B418}">
      <dsp:nvSpPr>
        <dsp:cNvPr id="0" name=""/>
        <dsp:cNvSpPr/>
      </dsp:nvSpPr>
      <dsp:spPr>
        <a:xfrm>
          <a:off x="2937527" y="3478781"/>
          <a:ext cx="850559" cy="4709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0997"/>
              </a:lnTo>
              <a:lnTo>
                <a:pt x="850559" y="470997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89717-640D-4547-BF41-74AA6370EAE6}">
      <dsp:nvSpPr>
        <dsp:cNvPr id="0" name=""/>
        <dsp:cNvSpPr/>
      </dsp:nvSpPr>
      <dsp:spPr>
        <a:xfrm>
          <a:off x="3827638" y="2416731"/>
          <a:ext cx="91440" cy="64714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1714"/>
              </a:lnTo>
              <a:lnTo>
                <a:pt x="115658" y="531714"/>
              </a:lnTo>
              <a:lnTo>
                <a:pt x="115658" y="6471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E6CC8F-3107-4AE2-AD54-8A2215D7A345}">
      <dsp:nvSpPr>
        <dsp:cNvPr id="0" name=""/>
        <dsp:cNvSpPr/>
      </dsp:nvSpPr>
      <dsp:spPr>
        <a:xfrm>
          <a:off x="3827638" y="895081"/>
          <a:ext cx="91440" cy="101136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1136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3C2EC6-0D57-406C-8575-CFD9AC7CC564}">
      <dsp:nvSpPr>
        <dsp:cNvPr id="0" name=""/>
        <dsp:cNvSpPr/>
      </dsp:nvSpPr>
      <dsp:spPr>
        <a:xfrm>
          <a:off x="665694" y="1148"/>
          <a:ext cx="6415327" cy="89393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>
              <a:solidFill>
                <a:schemeClr val="tx1"/>
              </a:solidFill>
              <a:effectLst/>
              <a:cs typeface="B Nazanin" pitchFamily="2" charset="-78"/>
            </a:rPr>
            <a:t>مركز همكاري هاي فناوري و نوآوري رياست جمهوري</a:t>
          </a:r>
        </a:p>
      </dsp:txBody>
      <dsp:txXfrm>
        <a:off x="665694" y="1148"/>
        <a:ext cx="6415327" cy="893932"/>
      </dsp:txXfrm>
    </dsp:sp>
    <dsp:sp modelId="{7BAD3BC8-D449-45E7-A0B4-0A315BD22567}">
      <dsp:nvSpPr>
        <dsp:cNvPr id="0" name=""/>
        <dsp:cNvSpPr/>
      </dsp:nvSpPr>
      <dsp:spPr>
        <a:xfrm>
          <a:off x="1372403" y="1906447"/>
          <a:ext cx="5001909" cy="51028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>
              <a:solidFill>
                <a:schemeClr val="tx1"/>
              </a:solidFill>
              <a:effectLst/>
              <a:cs typeface="B Nazanin" pitchFamily="2" charset="-78"/>
            </a:rPr>
            <a:t>انجمن متخصصان محیط زیست ایران </a:t>
          </a:r>
          <a:r>
            <a:rPr lang="fa-IR" sz="1800" kern="1200" dirty="0" smtClean="0">
              <a:solidFill>
                <a:schemeClr val="tx1"/>
              </a:solidFill>
              <a:effectLst/>
              <a:cs typeface="B Nazanin" pitchFamily="2" charset="-78"/>
            </a:rPr>
            <a:t>مجری </a:t>
          </a:r>
          <a:r>
            <a:rPr lang="fa-IR" sz="1800" kern="1200" dirty="0">
              <a:solidFill>
                <a:schemeClr val="tx1"/>
              </a:solidFill>
              <a:effectLst/>
              <a:cs typeface="B Nazanin" pitchFamily="2" charset="-78"/>
            </a:rPr>
            <a:t>طرح </a:t>
          </a:r>
          <a:r>
            <a:rPr lang="en-US" sz="1800" kern="1200" dirty="0">
              <a:solidFill>
                <a:schemeClr val="tx1"/>
              </a:solidFill>
              <a:effectLst/>
              <a:cs typeface="B Nazanin" pitchFamily="2" charset="-78"/>
            </a:rPr>
            <a:t>TNA</a:t>
          </a:r>
          <a:endParaRPr lang="fa-IR" sz="1800" kern="1200" dirty="0">
            <a:solidFill>
              <a:schemeClr val="tx1"/>
            </a:solidFill>
            <a:effectLst/>
            <a:cs typeface="B Nazanin" pitchFamily="2" charset="-78"/>
          </a:endParaRPr>
        </a:p>
      </dsp:txBody>
      <dsp:txXfrm>
        <a:off x="1372403" y="1906447"/>
        <a:ext cx="5001909" cy="510283"/>
      </dsp:txXfrm>
    </dsp:sp>
    <dsp:sp modelId="{CEA04D5A-7035-4E2A-A36A-75623FF0E448}">
      <dsp:nvSpPr>
        <dsp:cNvPr id="0" name=""/>
        <dsp:cNvSpPr/>
      </dsp:nvSpPr>
      <dsp:spPr>
        <a:xfrm>
          <a:off x="2686085" y="3063873"/>
          <a:ext cx="2514421" cy="41490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tx1"/>
              </a:solidFill>
              <a:effectLst/>
              <a:cs typeface="B Nazanin" pitchFamily="2" charset="-78"/>
            </a:rPr>
            <a:t>مدیر پروژه</a:t>
          </a:r>
          <a:endParaRPr lang="fa-IR" sz="1800" kern="1200" dirty="0">
            <a:solidFill>
              <a:schemeClr val="tx1"/>
            </a:solidFill>
            <a:effectLst/>
            <a:cs typeface="B Nazanin" pitchFamily="2" charset="-78"/>
          </a:endParaRPr>
        </a:p>
      </dsp:txBody>
      <dsp:txXfrm>
        <a:off x="2686085" y="3063873"/>
        <a:ext cx="2514421" cy="414907"/>
      </dsp:txXfrm>
    </dsp:sp>
    <dsp:sp modelId="{F55B2A92-38AD-4E40-8A19-97C134E1CC0E}">
      <dsp:nvSpPr>
        <dsp:cNvPr id="0" name=""/>
        <dsp:cNvSpPr/>
      </dsp:nvSpPr>
      <dsp:spPr>
        <a:xfrm>
          <a:off x="3788087" y="3701204"/>
          <a:ext cx="1375337" cy="49714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tx1"/>
              </a:solidFill>
              <a:effectLst/>
            </a:rPr>
            <a:t>مدیر اجرایی پروژه</a:t>
          </a:r>
          <a:endParaRPr lang="fa-IR" sz="1800" kern="1200" dirty="0">
            <a:solidFill>
              <a:schemeClr val="tx1"/>
            </a:solidFill>
            <a:effectLst/>
          </a:endParaRPr>
        </a:p>
      </dsp:txBody>
      <dsp:txXfrm>
        <a:off x="3788087" y="3701204"/>
        <a:ext cx="1375337" cy="497147"/>
      </dsp:txXfrm>
    </dsp:sp>
    <dsp:sp modelId="{43AD9A49-1320-46BF-8721-F249C2BD741D}">
      <dsp:nvSpPr>
        <dsp:cNvPr id="0" name=""/>
        <dsp:cNvSpPr/>
      </dsp:nvSpPr>
      <dsp:spPr>
        <a:xfrm>
          <a:off x="3235397" y="4353233"/>
          <a:ext cx="2003901" cy="6721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tx1"/>
              </a:solidFill>
              <a:effectLst/>
              <a:hlinkClick xmlns:r="http://schemas.openxmlformats.org/officeDocument/2006/relationships" r:id="" action="ppaction://hlinksldjump"/>
            </a:rPr>
            <a:t>متخصصین تیم اجرایی پروژه</a:t>
          </a:r>
          <a:endParaRPr lang="fa-IR" sz="1800" kern="1200" dirty="0">
            <a:solidFill>
              <a:schemeClr val="tx1"/>
            </a:solidFill>
            <a:effectLst/>
          </a:endParaRPr>
        </a:p>
      </dsp:txBody>
      <dsp:txXfrm>
        <a:off x="3235397" y="4353233"/>
        <a:ext cx="2003901" cy="672113"/>
      </dsp:txXfrm>
    </dsp:sp>
    <dsp:sp modelId="{86621BDE-ECAF-40B3-8DF9-E86ACFC8D72C}">
      <dsp:nvSpPr>
        <dsp:cNvPr id="0" name=""/>
        <dsp:cNvSpPr/>
      </dsp:nvSpPr>
      <dsp:spPr>
        <a:xfrm>
          <a:off x="4962160" y="2593780"/>
          <a:ext cx="2784555" cy="55004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>
              <a:solidFill>
                <a:schemeClr val="tx1"/>
              </a:solidFill>
              <a:effectLst/>
              <a:cs typeface="B Nazanin" pitchFamily="2" charset="-78"/>
              <a:hlinkClick xmlns:r="http://schemas.openxmlformats.org/officeDocument/2006/relationships" r:id="" action="ppaction://hlinksldjump"/>
            </a:rPr>
            <a:t>تیم </a:t>
          </a:r>
          <a:r>
            <a:rPr lang="fa-IR" sz="1800" kern="1200" dirty="0" smtClean="0">
              <a:solidFill>
                <a:schemeClr val="tx1"/>
              </a:solidFill>
              <a:effectLst/>
              <a:cs typeface="B Nazanin" pitchFamily="2" charset="-78"/>
              <a:hlinkClick xmlns:r="http://schemas.openxmlformats.org/officeDocument/2006/relationships" r:id="" action="ppaction://hlinksldjump"/>
            </a:rPr>
            <a:t>راهبردی </a:t>
          </a:r>
          <a:r>
            <a:rPr lang="en-US" sz="1200" kern="1200" dirty="0" smtClean="0">
              <a:solidFill>
                <a:schemeClr val="tx1"/>
              </a:solidFill>
              <a:effectLst/>
              <a:cs typeface="B Nazanin" pitchFamily="2" charset="-78"/>
              <a:hlinkClick xmlns:r="http://schemas.openxmlformats.org/officeDocument/2006/relationships" r:id="" action="ppaction://hlinksldjump"/>
            </a:rPr>
            <a:t>(Steering Committee)</a:t>
          </a:r>
          <a:endParaRPr lang="fa-IR" sz="1800" kern="1200" dirty="0">
            <a:solidFill>
              <a:schemeClr val="tx1"/>
            </a:solidFill>
            <a:effectLst/>
            <a:cs typeface="B Nazanin" pitchFamily="2" charset="-78"/>
          </a:endParaRPr>
        </a:p>
      </dsp:txBody>
      <dsp:txXfrm>
        <a:off x="4962160" y="2593780"/>
        <a:ext cx="2784555" cy="550045"/>
      </dsp:txXfrm>
    </dsp:sp>
    <dsp:sp modelId="{BA2F5B2C-DBB2-40AB-8513-A9BCB73A1BFD}">
      <dsp:nvSpPr>
        <dsp:cNvPr id="0" name=""/>
        <dsp:cNvSpPr/>
      </dsp:nvSpPr>
      <dsp:spPr>
        <a:xfrm>
          <a:off x="0" y="2591686"/>
          <a:ext cx="2962006" cy="54658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>
              <a:solidFill>
                <a:schemeClr val="tx1"/>
              </a:solidFill>
              <a:effectLst/>
              <a:cs typeface="B Nazanin" pitchFamily="2" charset="-78"/>
            </a:rPr>
            <a:t>کمیته علمی و </a:t>
          </a:r>
          <a:r>
            <a:rPr lang="fa-IR" sz="1800" kern="1200" dirty="0" smtClean="0">
              <a:solidFill>
                <a:schemeClr val="tx1"/>
              </a:solidFill>
              <a:effectLst/>
              <a:cs typeface="B Nazanin" pitchFamily="2" charset="-78"/>
            </a:rPr>
            <a:t>فناوری</a:t>
          </a:r>
          <a:endParaRPr lang="fa-IR" sz="1800" kern="1200" dirty="0">
            <a:solidFill>
              <a:schemeClr val="tx1"/>
            </a:solidFill>
            <a:effectLst/>
            <a:cs typeface="B Nazanin" pitchFamily="2" charset="-78"/>
          </a:endParaRPr>
        </a:p>
      </dsp:txBody>
      <dsp:txXfrm>
        <a:off x="0" y="2591686"/>
        <a:ext cx="2962006" cy="546588"/>
      </dsp:txXfrm>
    </dsp:sp>
    <dsp:sp modelId="{C90B9547-CE39-4147-BCF3-3BD490896993}">
      <dsp:nvSpPr>
        <dsp:cNvPr id="0" name=""/>
        <dsp:cNvSpPr/>
      </dsp:nvSpPr>
      <dsp:spPr>
        <a:xfrm>
          <a:off x="3988785" y="1149425"/>
          <a:ext cx="2243518" cy="50267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>
              <a:solidFill>
                <a:schemeClr val="tx1"/>
              </a:solidFill>
              <a:effectLst/>
              <a:cs typeface="B Nazanin" pitchFamily="2" charset="-78"/>
            </a:rPr>
            <a:t>مشاورین و ناظرین</a:t>
          </a:r>
        </a:p>
      </dsp:txBody>
      <dsp:txXfrm>
        <a:off x="3988785" y="1149425"/>
        <a:ext cx="2243518" cy="50267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BCC22D-C9D6-499E-BD5F-F9375AF08E7C}">
      <dsp:nvSpPr>
        <dsp:cNvPr id="0" name=""/>
        <dsp:cNvSpPr/>
      </dsp:nvSpPr>
      <dsp:spPr>
        <a:xfrm>
          <a:off x="403857" y="556066"/>
          <a:ext cx="4853944" cy="73933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0" kern="1200" dirty="0" smtClean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رتبه بندی فناوری ها </a:t>
          </a:r>
          <a:endParaRPr lang="en-US" sz="2000" b="0" kern="1200" dirty="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sp:txBody>
      <dsp:txXfrm>
        <a:off x="425511" y="577720"/>
        <a:ext cx="4810636" cy="696026"/>
      </dsp:txXfrm>
    </dsp:sp>
    <dsp:sp modelId="{C14CC2A0-C143-4C8D-BE14-1EA05D7693CD}">
      <dsp:nvSpPr>
        <dsp:cNvPr id="0" name=""/>
        <dsp:cNvSpPr/>
      </dsp:nvSpPr>
      <dsp:spPr>
        <a:xfrm>
          <a:off x="2785110" y="1295401"/>
          <a:ext cx="91440" cy="962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6F5120-37AE-4601-98B1-9018E5D762D0}">
      <dsp:nvSpPr>
        <dsp:cNvPr id="0" name=""/>
        <dsp:cNvSpPr/>
      </dsp:nvSpPr>
      <dsp:spPr>
        <a:xfrm>
          <a:off x="56423" y="1391605"/>
          <a:ext cx="5548813" cy="1200147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0" kern="1200" dirty="0" smtClean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رتبه بندی تکنولوژی های جایگزین  (به صورت کلی)</a:t>
          </a:r>
          <a:endParaRPr lang="en-US" sz="2000" b="0" kern="1200" dirty="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sp:txBody>
      <dsp:txXfrm>
        <a:off x="91574" y="1426756"/>
        <a:ext cx="5478511" cy="1129845"/>
      </dsp:txXfrm>
    </dsp:sp>
    <dsp:sp modelId="{A41828DD-261C-4D51-90E0-1FD7FA83D82D}">
      <dsp:nvSpPr>
        <dsp:cNvPr id="0" name=""/>
        <dsp:cNvSpPr/>
      </dsp:nvSpPr>
      <dsp:spPr>
        <a:xfrm>
          <a:off x="2785110" y="2591752"/>
          <a:ext cx="91440" cy="962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F0418F-29A1-4E1A-ACDC-B9643E7690CB}">
      <dsp:nvSpPr>
        <dsp:cNvPr id="0" name=""/>
        <dsp:cNvSpPr/>
      </dsp:nvSpPr>
      <dsp:spPr>
        <a:xfrm>
          <a:off x="1958" y="2687956"/>
          <a:ext cx="5657743" cy="919036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0" kern="1200" smtClean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رتبه بندی تکنولوژی های جایگزین (هر وزارتخانه )</a:t>
          </a:r>
          <a:endParaRPr lang="en-US" sz="2000" b="0" kern="120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sp:txBody>
      <dsp:txXfrm>
        <a:off x="28876" y="2714874"/>
        <a:ext cx="5603907" cy="8652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EF9852-6616-4BF9-A8D4-002E52266021}">
      <dsp:nvSpPr>
        <dsp:cNvPr id="0" name=""/>
        <dsp:cNvSpPr/>
      </dsp:nvSpPr>
      <dsp:spPr>
        <a:xfrm>
          <a:off x="1343883" y="4482575"/>
          <a:ext cx="289761" cy="314930"/>
        </a:xfrm>
        <a:custGeom>
          <a:avLst/>
          <a:gdLst/>
          <a:ahLst/>
          <a:cxnLst/>
          <a:rect l="0" t="0" r="0" b="0"/>
          <a:pathLst>
            <a:path>
              <a:moveTo>
                <a:pt x="289761" y="0"/>
              </a:moveTo>
              <a:lnTo>
                <a:pt x="0" y="31493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94A9AE-80FA-4DC9-A340-3628692D0FB0}">
      <dsp:nvSpPr>
        <dsp:cNvPr id="0" name=""/>
        <dsp:cNvSpPr/>
      </dsp:nvSpPr>
      <dsp:spPr>
        <a:xfrm>
          <a:off x="3184520" y="3953353"/>
          <a:ext cx="91440" cy="92743"/>
        </a:xfrm>
        <a:custGeom>
          <a:avLst/>
          <a:gdLst/>
          <a:ahLst/>
          <a:cxnLst/>
          <a:rect l="0" t="0" r="0" b="0"/>
          <a:pathLst>
            <a:path>
              <a:moveTo>
                <a:pt x="66075" y="0"/>
              </a:moveTo>
              <a:lnTo>
                <a:pt x="66075" y="29617"/>
              </a:lnTo>
              <a:lnTo>
                <a:pt x="45720" y="29617"/>
              </a:lnTo>
              <a:lnTo>
                <a:pt x="45720" y="9274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A9DC15-9FA4-49A0-9351-B407B024B578}">
      <dsp:nvSpPr>
        <dsp:cNvPr id="0" name=""/>
        <dsp:cNvSpPr/>
      </dsp:nvSpPr>
      <dsp:spPr>
        <a:xfrm>
          <a:off x="3204876" y="3407158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45720"/>
              </a:moveTo>
              <a:lnTo>
                <a:pt x="45720" y="10971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EE80C3-205A-4C5E-8483-F1C0DEA3B127}">
      <dsp:nvSpPr>
        <dsp:cNvPr id="0" name=""/>
        <dsp:cNvSpPr/>
      </dsp:nvSpPr>
      <dsp:spPr>
        <a:xfrm>
          <a:off x="3204876" y="2894226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45720"/>
              </a:moveTo>
              <a:lnTo>
                <a:pt x="45720" y="12217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126637-05DD-4BE1-BE47-A8EC797BC936}">
      <dsp:nvSpPr>
        <dsp:cNvPr id="0" name=""/>
        <dsp:cNvSpPr/>
      </dsp:nvSpPr>
      <dsp:spPr>
        <a:xfrm>
          <a:off x="3204876" y="2398804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35" y="45720"/>
              </a:moveTo>
              <a:lnTo>
                <a:pt x="45720" y="45720"/>
              </a:lnTo>
              <a:lnTo>
                <a:pt x="45720" y="10466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2B0F6E-8AB6-4473-ADC0-485A1129C728}">
      <dsp:nvSpPr>
        <dsp:cNvPr id="0" name=""/>
        <dsp:cNvSpPr/>
      </dsp:nvSpPr>
      <dsp:spPr>
        <a:xfrm>
          <a:off x="3204891" y="1912121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45720"/>
              </a:moveTo>
              <a:lnTo>
                <a:pt x="45720" y="9592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5C9704-A454-443B-ACD5-285016F2E62B}">
      <dsp:nvSpPr>
        <dsp:cNvPr id="0" name=""/>
        <dsp:cNvSpPr/>
      </dsp:nvSpPr>
      <dsp:spPr>
        <a:xfrm>
          <a:off x="3204891" y="1410230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45720"/>
              </a:moveTo>
              <a:lnTo>
                <a:pt x="45720" y="11113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6CDDDA-4EF3-421C-BFCB-F4EB2CF1D2C7}">
      <dsp:nvSpPr>
        <dsp:cNvPr id="0" name=""/>
        <dsp:cNvSpPr/>
      </dsp:nvSpPr>
      <dsp:spPr>
        <a:xfrm>
          <a:off x="3204891" y="916936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45720"/>
              </a:moveTo>
              <a:lnTo>
                <a:pt x="45720" y="102536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E32AC9EF-2F0D-482E-A96E-F50E9FECF89E}">
      <dsp:nvSpPr>
        <dsp:cNvPr id="0" name=""/>
        <dsp:cNvSpPr/>
      </dsp:nvSpPr>
      <dsp:spPr>
        <a:xfrm>
          <a:off x="3048624" y="404902"/>
          <a:ext cx="201986" cy="1212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150"/>
              </a:lnTo>
              <a:lnTo>
                <a:pt x="201986" y="58150"/>
              </a:lnTo>
              <a:lnTo>
                <a:pt x="201986" y="121276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2">
          <a:schemeClr val="accent6"/>
        </a:lnRef>
        <a:fillRef idx="0">
          <a:schemeClr val="accent6"/>
        </a:fillRef>
        <a:effectRef idx="1">
          <a:schemeClr val="accent6"/>
        </a:effectRef>
        <a:fontRef idx="minor">
          <a:schemeClr val="tx1"/>
        </a:fontRef>
      </dsp:style>
    </dsp:sp>
    <dsp:sp modelId="{7944E502-4F5A-485A-ACDB-706AC5663E2A}">
      <dsp:nvSpPr>
        <dsp:cNvPr id="0" name=""/>
        <dsp:cNvSpPr/>
      </dsp:nvSpPr>
      <dsp:spPr>
        <a:xfrm>
          <a:off x="1065346" y="0"/>
          <a:ext cx="3966556" cy="404902"/>
        </a:xfrm>
        <a:prstGeom prst="rect">
          <a:avLst/>
        </a:prstGeom>
        <a:solidFill>
          <a:schemeClr val="accent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تیم </a:t>
          </a:r>
          <a:r>
            <a:rPr lang="fa-IR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راهبردی</a:t>
          </a:r>
          <a:endParaRPr lang="fa-IR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sp:txBody>
      <dsp:txXfrm>
        <a:off x="1065346" y="0"/>
        <a:ext cx="3966556" cy="404902"/>
      </dsp:txXfrm>
    </dsp:sp>
    <dsp:sp modelId="{A62C8ED9-9DC5-4969-BC7D-D0BD040DC580}">
      <dsp:nvSpPr>
        <dsp:cNvPr id="0" name=""/>
        <dsp:cNvSpPr/>
      </dsp:nvSpPr>
      <dsp:spPr>
        <a:xfrm>
          <a:off x="1254882" y="526179"/>
          <a:ext cx="3991457" cy="436477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صنعت، معدن و تجارت</a:t>
          </a:r>
        </a:p>
      </dsp:txBody>
      <dsp:txXfrm>
        <a:off x="1254882" y="526179"/>
        <a:ext cx="3991457" cy="436477"/>
      </dsp:txXfrm>
    </dsp:sp>
    <dsp:sp modelId="{E89F06F6-B3CC-45AE-9A94-A358DB9E8BF2}">
      <dsp:nvSpPr>
        <dsp:cNvPr id="0" name=""/>
        <dsp:cNvSpPr/>
      </dsp:nvSpPr>
      <dsp:spPr>
        <a:xfrm>
          <a:off x="1254882" y="1019472"/>
          <a:ext cx="3991457" cy="436477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نیرو</a:t>
          </a:r>
        </a:p>
      </dsp:txBody>
      <dsp:txXfrm>
        <a:off x="1254882" y="1019472"/>
        <a:ext cx="3991457" cy="436477"/>
      </dsp:txXfrm>
    </dsp:sp>
    <dsp:sp modelId="{856D37D8-065B-4176-AB2D-6A4C7E466BA6}">
      <dsp:nvSpPr>
        <dsp:cNvPr id="0" name=""/>
        <dsp:cNvSpPr/>
      </dsp:nvSpPr>
      <dsp:spPr>
        <a:xfrm>
          <a:off x="1254882" y="1521363"/>
          <a:ext cx="3991457" cy="436477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جهاد کشاورزی</a:t>
          </a:r>
        </a:p>
      </dsp:txBody>
      <dsp:txXfrm>
        <a:off x="1254882" y="1521363"/>
        <a:ext cx="3991457" cy="436477"/>
      </dsp:txXfrm>
    </dsp:sp>
    <dsp:sp modelId="{E30E374A-D04D-4B51-B54D-8CA0543299A5}">
      <dsp:nvSpPr>
        <dsp:cNvPr id="0" name=""/>
        <dsp:cNvSpPr/>
      </dsp:nvSpPr>
      <dsp:spPr>
        <a:xfrm>
          <a:off x="1254882" y="2008047"/>
          <a:ext cx="3991457" cy="436477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راه و شهر سازی</a:t>
          </a:r>
        </a:p>
      </dsp:txBody>
      <dsp:txXfrm>
        <a:off x="1254882" y="2008047"/>
        <a:ext cx="3991457" cy="436477"/>
      </dsp:txXfrm>
    </dsp:sp>
    <dsp:sp modelId="{02843EE5-F374-4B40-A5CC-25B14010D6C5}">
      <dsp:nvSpPr>
        <dsp:cNvPr id="0" name=""/>
        <dsp:cNvSpPr/>
      </dsp:nvSpPr>
      <dsp:spPr>
        <a:xfrm>
          <a:off x="1254852" y="2503469"/>
          <a:ext cx="3991487" cy="436477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بهداشت، درمان و آموزش پزشکی</a:t>
          </a:r>
        </a:p>
      </dsp:txBody>
      <dsp:txXfrm>
        <a:off x="1254852" y="2503469"/>
        <a:ext cx="3991487" cy="436477"/>
      </dsp:txXfrm>
    </dsp:sp>
    <dsp:sp modelId="{6742BBB8-FB1A-48D5-85D8-C621416532AA}">
      <dsp:nvSpPr>
        <dsp:cNvPr id="0" name=""/>
        <dsp:cNvSpPr/>
      </dsp:nvSpPr>
      <dsp:spPr>
        <a:xfrm>
          <a:off x="1254852" y="3016401"/>
          <a:ext cx="3991487" cy="436477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وزارت </a:t>
          </a:r>
          <a:r>
            <a:rPr lang="fa-IR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دفاع و پشتیبانی های مسلح</a:t>
          </a:r>
        </a:p>
      </dsp:txBody>
      <dsp:txXfrm>
        <a:off x="1254852" y="3016401"/>
        <a:ext cx="3991487" cy="436477"/>
      </dsp:txXfrm>
    </dsp:sp>
    <dsp:sp modelId="{BD559519-A2D5-42B6-A772-74B7D62318AD}">
      <dsp:nvSpPr>
        <dsp:cNvPr id="0" name=""/>
        <dsp:cNvSpPr/>
      </dsp:nvSpPr>
      <dsp:spPr>
        <a:xfrm>
          <a:off x="1254852" y="3516876"/>
          <a:ext cx="3991487" cy="436477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سازمان حفاظت محیط </a:t>
          </a:r>
          <a:r>
            <a:rPr lang="fa-IR" sz="20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زیست</a:t>
          </a:r>
        </a:p>
      </dsp:txBody>
      <dsp:txXfrm>
        <a:off x="1254852" y="3516876"/>
        <a:ext cx="3991487" cy="436477"/>
      </dsp:txXfrm>
    </dsp:sp>
    <dsp:sp modelId="{E6CC5D68-4DFE-43B3-8777-6C81BFA4379A}">
      <dsp:nvSpPr>
        <dsp:cNvPr id="0" name=""/>
        <dsp:cNvSpPr/>
      </dsp:nvSpPr>
      <dsp:spPr>
        <a:xfrm>
          <a:off x="1234496" y="4046097"/>
          <a:ext cx="3991487" cy="436477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نماینده سازمان ملی استاندارد</a:t>
          </a:r>
          <a:endParaRPr lang="fa-IR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sp:txBody>
      <dsp:txXfrm>
        <a:off x="1234496" y="4046097"/>
        <a:ext cx="3991487" cy="436477"/>
      </dsp:txXfrm>
    </dsp:sp>
    <dsp:sp modelId="{206906E4-0997-4A1C-9BAE-3660D32B01F1}">
      <dsp:nvSpPr>
        <dsp:cNvPr id="0" name=""/>
        <dsp:cNvSpPr/>
      </dsp:nvSpPr>
      <dsp:spPr>
        <a:xfrm>
          <a:off x="1343883" y="4579863"/>
          <a:ext cx="3902456" cy="435284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dash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kern="1200" dirty="0" smtClean="0"/>
            <a:t>. . .</a:t>
          </a:r>
          <a:endParaRPr lang="fa-IR" sz="2300" kern="1200" dirty="0"/>
        </a:p>
      </dsp:txBody>
      <dsp:txXfrm>
        <a:off x="1343883" y="4579863"/>
        <a:ext cx="3902456" cy="4352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CE73A5-8E24-4996-9ABB-10540658C451}">
      <dsp:nvSpPr>
        <dsp:cNvPr id="0" name=""/>
        <dsp:cNvSpPr/>
      </dsp:nvSpPr>
      <dsp:spPr>
        <a:xfrm>
          <a:off x="4391378" y="858461"/>
          <a:ext cx="445409" cy="8158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5844"/>
              </a:lnTo>
              <a:lnTo>
                <a:pt x="445409" y="81584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9CBDC-532B-4214-B3E6-570B462CDA50}">
      <dsp:nvSpPr>
        <dsp:cNvPr id="0" name=""/>
        <dsp:cNvSpPr/>
      </dsp:nvSpPr>
      <dsp:spPr>
        <a:xfrm>
          <a:off x="3882426" y="858461"/>
          <a:ext cx="508952" cy="708435"/>
        </a:xfrm>
        <a:custGeom>
          <a:avLst/>
          <a:gdLst/>
          <a:ahLst/>
          <a:cxnLst/>
          <a:rect l="0" t="0" r="0" b="0"/>
          <a:pathLst>
            <a:path>
              <a:moveTo>
                <a:pt x="508952" y="0"/>
              </a:moveTo>
              <a:lnTo>
                <a:pt x="508952" y="708435"/>
              </a:lnTo>
              <a:lnTo>
                <a:pt x="0" y="7084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CF69DD-87DA-44F3-970B-B1555CFE1AD3}">
      <dsp:nvSpPr>
        <dsp:cNvPr id="0" name=""/>
        <dsp:cNvSpPr/>
      </dsp:nvSpPr>
      <dsp:spPr>
        <a:xfrm>
          <a:off x="4391378" y="858461"/>
          <a:ext cx="504708" cy="2775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7574"/>
              </a:lnTo>
              <a:lnTo>
                <a:pt x="504708" y="27757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57F021-0559-48A0-B806-7C3E74D66642}">
      <dsp:nvSpPr>
        <dsp:cNvPr id="0" name=""/>
        <dsp:cNvSpPr/>
      </dsp:nvSpPr>
      <dsp:spPr>
        <a:xfrm>
          <a:off x="298839" y="858461"/>
          <a:ext cx="4092538" cy="1167568"/>
        </a:xfrm>
        <a:custGeom>
          <a:avLst/>
          <a:gdLst/>
          <a:ahLst/>
          <a:cxnLst/>
          <a:rect l="0" t="0" r="0" b="0"/>
          <a:pathLst>
            <a:path>
              <a:moveTo>
                <a:pt x="4092538" y="0"/>
              </a:moveTo>
              <a:lnTo>
                <a:pt x="4092538" y="1105335"/>
              </a:lnTo>
              <a:lnTo>
                <a:pt x="0" y="1105335"/>
              </a:lnTo>
              <a:lnTo>
                <a:pt x="0" y="116756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299232-E049-4D67-A5F2-BE20FA2C454C}">
      <dsp:nvSpPr>
        <dsp:cNvPr id="0" name=""/>
        <dsp:cNvSpPr/>
      </dsp:nvSpPr>
      <dsp:spPr>
        <a:xfrm>
          <a:off x="570310" y="5059134"/>
          <a:ext cx="115898" cy="363866"/>
        </a:xfrm>
        <a:custGeom>
          <a:avLst/>
          <a:gdLst/>
          <a:ahLst/>
          <a:cxnLst/>
          <a:rect l="0" t="0" r="0" b="0"/>
          <a:pathLst>
            <a:path>
              <a:moveTo>
                <a:pt x="115898" y="0"/>
              </a:moveTo>
              <a:lnTo>
                <a:pt x="0" y="363866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3EFA17-38E6-41FB-A45D-BC93A6CA3270}">
      <dsp:nvSpPr>
        <dsp:cNvPr id="0" name=""/>
        <dsp:cNvSpPr/>
      </dsp:nvSpPr>
      <dsp:spPr>
        <a:xfrm>
          <a:off x="1118665" y="4473232"/>
          <a:ext cx="91440" cy="1244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4465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FFE972-01B9-4B84-8EB1-B625689A95DF}">
      <dsp:nvSpPr>
        <dsp:cNvPr id="0" name=""/>
        <dsp:cNvSpPr/>
      </dsp:nvSpPr>
      <dsp:spPr>
        <a:xfrm>
          <a:off x="1118665" y="3887331"/>
          <a:ext cx="91440" cy="1244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4465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CD256C-8FEC-4232-A411-A731CCDF1192}">
      <dsp:nvSpPr>
        <dsp:cNvPr id="0" name=""/>
        <dsp:cNvSpPr/>
      </dsp:nvSpPr>
      <dsp:spPr>
        <a:xfrm>
          <a:off x="1118665" y="3001820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45720"/>
              </a:moveTo>
              <a:lnTo>
                <a:pt x="45720" y="116096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CC9A83-1E27-421A-A746-0EC87846F09B}">
      <dsp:nvSpPr>
        <dsp:cNvPr id="0" name=""/>
        <dsp:cNvSpPr/>
      </dsp:nvSpPr>
      <dsp:spPr>
        <a:xfrm>
          <a:off x="1164385" y="858461"/>
          <a:ext cx="3226992" cy="1161184"/>
        </a:xfrm>
        <a:custGeom>
          <a:avLst/>
          <a:gdLst/>
          <a:ahLst/>
          <a:cxnLst/>
          <a:rect l="0" t="0" r="0" b="0"/>
          <a:pathLst>
            <a:path>
              <a:moveTo>
                <a:pt x="3226992" y="0"/>
              </a:moveTo>
              <a:lnTo>
                <a:pt x="3226992" y="1098952"/>
              </a:lnTo>
              <a:lnTo>
                <a:pt x="0" y="1098952"/>
              </a:lnTo>
              <a:lnTo>
                <a:pt x="0" y="116118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BFC89C-5889-4034-9106-BF51D9E7272C}">
      <dsp:nvSpPr>
        <dsp:cNvPr id="0" name=""/>
        <dsp:cNvSpPr/>
      </dsp:nvSpPr>
      <dsp:spPr>
        <a:xfrm>
          <a:off x="2178318" y="858461"/>
          <a:ext cx="2213059" cy="1161184"/>
        </a:xfrm>
        <a:custGeom>
          <a:avLst/>
          <a:gdLst/>
          <a:ahLst/>
          <a:cxnLst/>
          <a:rect l="0" t="0" r="0" b="0"/>
          <a:pathLst>
            <a:path>
              <a:moveTo>
                <a:pt x="2213059" y="0"/>
              </a:moveTo>
              <a:lnTo>
                <a:pt x="2213059" y="1098952"/>
              </a:lnTo>
              <a:lnTo>
                <a:pt x="0" y="1098952"/>
              </a:lnTo>
              <a:lnTo>
                <a:pt x="0" y="116118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A7A8F5-53EF-440F-9899-A9AF92E57478}">
      <dsp:nvSpPr>
        <dsp:cNvPr id="0" name=""/>
        <dsp:cNvSpPr/>
      </dsp:nvSpPr>
      <dsp:spPr>
        <a:xfrm>
          <a:off x="3192252" y="858461"/>
          <a:ext cx="1199126" cy="1161184"/>
        </a:xfrm>
        <a:custGeom>
          <a:avLst/>
          <a:gdLst/>
          <a:ahLst/>
          <a:cxnLst/>
          <a:rect l="0" t="0" r="0" b="0"/>
          <a:pathLst>
            <a:path>
              <a:moveTo>
                <a:pt x="1199126" y="0"/>
              </a:moveTo>
              <a:lnTo>
                <a:pt x="1199126" y="1098952"/>
              </a:lnTo>
              <a:lnTo>
                <a:pt x="0" y="1098952"/>
              </a:lnTo>
              <a:lnTo>
                <a:pt x="0" y="116118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5E1BA2-F40A-42A1-A0BB-5CAA73BC2405}">
      <dsp:nvSpPr>
        <dsp:cNvPr id="0" name=""/>
        <dsp:cNvSpPr/>
      </dsp:nvSpPr>
      <dsp:spPr>
        <a:xfrm>
          <a:off x="4206185" y="858461"/>
          <a:ext cx="185193" cy="1161184"/>
        </a:xfrm>
        <a:custGeom>
          <a:avLst/>
          <a:gdLst/>
          <a:ahLst/>
          <a:cxnLst/>
          <a:rect l="0" t="0" r="0" b="0"/>
          <a:pathLst>
            <a:path>
              <a:moveTo>
                <a:pt x="185193" y="0"/>
              </a:moveTo>
              <a:lnTo>
                <a:pt x="185193" y="1098952"/>
              </a:lnTo>
              <a:lnTo>
                <a:pt x="0" y="1098952"/>
              </a:lnTo>
              <a:lnTo>
                <a:pt x="0" y="116118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378DE2-6668-4EB0-A088-46334300DDD2}">
      <dsp:nvSpPr>
        <dsp:cNvPr id="0" name=""/>
        <dsp:cNvSpPr/>
      </dsp:nvSpPr>
      <dsp:spPr>
        <a:xfrm>
          <a:off x="4391378" y="858461"/>
          <a:ext cx="828740" cy="11611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8952"/>
              </a:lnTo>
              <a:lnTo>
                <a:pt x="828740" y="1098952"/>
              </a:lnTo>
              <a:lnTo>
                <a:pt x="828740" y="116118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7EE4E8-9EE2-4195-B206-8A9B9F7807F4}">
      <dsp:nvSpPr>
        <dsp:cNvPr id="0" name=""/>
        <dsp:cNvSpPr/>
      </dsp:nvSpPr>
      <dsp:spPr>
        <a:xfrm>
          <a:off x="4391378" y="858461"/>
          <a:ext cx="1842673" cy="11611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8952"/>
              </a:lnTo>
              <a:lnTo>
                <a:pt x="1842673" y="1098952"/>
              </a:lnTo>
              <a:lnTo>
                <a:pt x="1842673" y="116118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7FFBB5-7141-4B98-AFED-29190181E1F4}">
      <dsp:nvSpPr>
        <dsp:cNvPr id="0" name=""/>
        <dsp:cNvSpPr/>
      </dsp:nvSpPr>
      <dsp:spPr>
        <a:xfrm>
          <a:off x="4391378" y="858461"/>
          <a:ext cx="2856606" cy="11611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8952"/>
              </a:lnTo>
              <a:lnTo>
                <a:pt x="2856606" y="1098952"/>
              </a:lnTo>
              <a:lnTo>
                <a:pt x="2856606" y="116118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ACB8C3-0146-4DA6-B64F-28C5F9965964}">
      <dsp:nvSpPr>
        <dsp:cNvPr id="0" name=""/>
        <dsp:cNvSpPr/>
      </dsp:nvSpPr>
      <dsp:spPr>
        <a:xfrm>
          <a:off x="4391378" y="858461"/>
          <a:ext cx="3870539" cy="11611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98952"/>
              </a:lnTo>
              <a:lnTo>
                <a:pt x="3870539" y="1098952"/>
              </a:lnTo>
              <a:lnTo>
                <a:pt x="3870539" y="116118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27EE44-BB99-4C9B-85A3-075E747A686C}">
      <dsp:nvSpPr>
        <dsp:cNvPr id="0" name=""/>
        <dsp:cNvSpPr/>
      </dsp:nvSpPr>
      <dsp:spPr>
        <a:xfrm>
          <a:off x="2910923" y="257662"/>
          <a:ext cx="2960908" cy="600798"/>
        </a:xfrm>
        <a:prstGeom prst="rect">
          <a:avLst/>
        </a:prstGeom>
        <a:solidFill>
          <a:schemeClr val="accent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مدیر پرژه</a:t>
          </a:r>
        </a:p>
      </dsp:txBody>
      <dsp:txXfrm>
        <a:off x="2910923" y="257662"/>
        <a:ext cx="2960908" cy="600798"/>
      </dsp:txXfrm>
    </dsp:sp>
    <dsp:sp modelId="{3C46348B-98E5-42DC-9D0F-422E04981259}">
      <dsp:nvSpPr>
        <dsp:cNvPr id="0" name=""/>
        <dsp:cNvSpPr/>
      </dsp:nvSpPr>
      <dsp:spPr>
        <a:xfrm>
          <a:off x="7817184" y="2019646"/>
          <a:ext cx="889467" cy="810982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مدیریت تکنولوژی</a:t>
          </a:r>
          <a:endParaRPr lang="fa-IR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817184" y="2019646"/>
        <a:ext cx="889467" cy="810982"/>
      </dsp:txXfrm>
    </dsp:sp>
    <dsp:sp modelId="{CA00F5FD-5C10-4892-A746-0A75E892C04B}">
      <dsp:nvSpPr>
        <dsp:cNvPr id="0" name=""/>
        <dsp:cNvSpPr/>
      </dsp:nvSpPr>
      <dsp:spPr>
        <a:xfrm>
          <a:off x="6803250" y="2019646"/>
          <a:ext cx="889467" cy="1027894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صنعت</a:t>
          </a:r>
          <a:endParaRPr lang="fa-IR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803250" y="2019646"/>
        <a:ext cx="889467" cy="1027894"/>
      </dsp:txXfrm>
    </dsp:sp>
    <dsp:sp modelId="{5C424B24-E149-4772-8090-0DAABFD5B57A}">
      <dsp:nvSpPr>
        <dsp:cNvPr id="0" name=""/>
        <dsp:cNvSpPr/>
      </dsp:nvSpPr>
      <dsp:spPr>
        <a:xfrm>
          <a:off x="5789317" y="2019646"/>
          <a:ext cx="889467" cy="1027894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HSE</a:t>
          </a:r>
          <a:endParaRPr lang="fa-IR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89317" y="2019646"/>
        <a:ext cx="889467" cy="1027894"/>
      </dsp:txXfrm>
    </dsp:sp>
    <dsp:sp modelId="{767FA98B-A284-47A1-BF32-E2B582B65D89}">
      <dsp:nvSpPr>
        <dsp:cNvPr id="0" name=""/>
        <dsp:cNvSpPr/>
      </dsp:nvSpPr>
      <dsp:spPr>
        <a:xfrm>
          <a:off x="4775384" y="2019646"/>
          <a:ext cx="889467" cy="1027894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بهداشت</a:t>
          </a:r>
          <a:endParaRPr lang="fa-IR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75384" y="2019646"/>
        <a:ext cx="889467" cy="1027894"/>
      </dsp:txXfrm>
    </dsp:sp>
    <dsp:sp modelId="{BCB51717-3930-497C-BAEA-CED6D96BDA8F}">
      <dsp:nvSpPr>
        <dsp:cNvPr id="0" name=""/>
        <dsp:cNvSpPr/>
      </dsp:nvSpPr>
      <dsp:spPr>
        <a:xfrm>
          <a:off x="3761451" y="2019646"/>
          <a:ext cx="889467" cy="1027894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انرژی</a:t>
          </a:r>
          <a:endParaRPr lang="fa-IR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61451" y="2019646"/>
        <a:ext cx="889467" cy="1027894"/>
      </dsp:txXfrm>
    </dsp:sp>
    <dsp:sp modelId="{6B169A9F-0D80-4D1F-A71F-76B21D15983C}">
      <dsp:nvSpPr>
        <dsp:cNvPr id="0" name=""/>
        <dsp:cNvSpPr/>
      </dsp:nvSpPr>
      <dsp:spPr>
        <a:xfrm>
          <a:off x="2747518" y="2019646"/>
          <a:ext cx="889467" cy="1027894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کاربری زمین</a:t>
          </a:r>
          <a:endParaRPr lang="fa-IR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47518" y="2019646"/>
        <a:ext cx="889467" cy="1027894"/>
      </dsp:txXfrm>
    </dsp:sp>
    <dsp:sp modelId="{7510BDBB-0F62-4094-9B8E-FA420EDB7571}">
      <dsp:nvSpPr>
        <dsp:cNvPr id="0" name=""/>
        <dsp:cNvSpPr/>
      </dsp:nvSpPr>
      <dsp:spPr>
        <a:xfrm>
          <a:off x="1733585" y="2019646"/>
          <a:ext cx="889467" cy="1027894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کشاورزی</a:t>
          </a:r>
          <a:endParaRPr lang="fa-IR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33585" y="2019646"/>
        <a:ext cx="889467" cy="1027894"/>
      </dsp:txXfrm>
    </dsp:sp>
    <dsp:sp modelId="{30F1D43F-23A4-416C-8464-0ECDB2D12195}">
      <dsp:nvSpPr>
        <dsp:cNvPr id="0" name=""/>
        <dsp:cNvSpPr/>
      </dsp:nvSpPr>
      <dsp:spPr>
        <a:xfrm>
          <a:off x="719651" y="2019646"/>
          <a:ext cx="889467" cy="1027894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محیط</a:t>
          </a:r>
          <a:r>
            <a:rPr lang="fa-IR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زیست</a:t>
          </a:r>
          <a:endParaRPr lang="fa-IR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19651" y="2019646"/>
        <a:ext cx="889467" cy="1027894"/>
      </dsp:txXfrm>
    </dsp:sp>
    <dsp:sp modelId="{4F7B4715-F022-4E69-AA8E-878F967F817C}">
      <dsp:nvSpPr>
        <dsp:cNvPr id="0" name=""/>
        <dsp:cNvSpPr/>
      </dsp:nvSpPr>
      <dsp:spPr>
        <a:xfrm>
          <a:off x="560851" y="3117916"/>
          <a:ext cx="1207068" cy="769414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محیط زیست انسانی</a:t>
          </a:r>
        </a:p>
      </dsp:txBody>
      <dsp:txXfrm>
        <a:off x="560851" y="3117916"/>
        <a:ext cx="1207068" cy="769414"/>
      </dsp:txXfrm>
    </dsp:sp>
    <dsp:sp modelId="{DD873351-C6F8-4B81-9220-C3502D0356A1}">
      <dsp:nvSpPr>
        <dsp:cNvPr id="0" name=""/>
        <dsp:cNvSpPr/>
      </dsp:nvSpPr>
      <dsp:spPr>
        <a:xfrm>
          <a:off x="555117" y="4011796"/>
          <a:ext cx="1218537" cy="461435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مواد زاید </a:t>
          </a:r>
        </a:p>
      </dsp:txBody>
      <dsp:txXfrm>
        <a:off x="555117" y="4011796"/>
        <a:ext cx="1218537" cy="461435"/>
      </dsp:txXfrm>
    </dsp:sp>
    <dsp:sp modelId="{F56882A8-B237-4847-9E82-6D9C215C899E}">
      <dsp:nvSpPr>
        <dsp:cNvPr id="0" name=""/>
        <dsp:cNvSpPr/>
      </dsp:nvSpPr>
      <dsp:spPr>
        <a:xfrm>
          <a:off x="566665" y="4597698"/>
          <a:ext cx="1195439" cy="461435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تغییر اقلیم</a:t>
          </a:r>
        </a:p>
      </dsp:txBody>
      <dsp:txXfrm>
        <a:off x="566665" y="4597698"/>
        <a:ext cx="1195439" cy="461435"/>
      </dsp:txXfrm>
    </dsp:sp>
    <dsp:sp modelId="{0AB51BB9-425F-4183-ABF8-63792E41465E}">
      <dsp:nvSpPr>
        <dsp:cNvPr id="0" name=""/>
        <dsp:cNvSpPr/>
      </dsp:nvSpPr>
      <dsp:spPr>
        <a:xfrm>
          <a:off x="570310" y="5192282"/>
          <a:ext cx="1131002" cy="461435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تنوع زیستی</a:t>
          </a:r>
        </a:p>
      </dsp:txBody>
      <dsp:txXfrm>
        <a:off x="570310" y="5192282"/>
        <a:ext cx="1131002" cy="461435"/>
      </dsp:txXfrm>
    </dsp:sp>
    <dsp:sp modelId="{8A05F6FB-3D5D-4707-AA30-3F873145AFDD}">
      <dsp:nvSpPr>
        <dsp:cNvPr id="0" name=""/>
        <dsp:cNvSpPr/>
      </dsp:nvSpPr>
      <dsp:spPr>
        <a:xfrm>
          <a:off x="2492" y="2026029"/>
          <a:ext cx="592693" cy="296346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dash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/>
            <a:t>. . .</a:t>
          </a:r>
          <a:endParaRPr lang="fa-IR" sz="1500" kern="1200" dirty="0"/>
        </a:p>
      </dsp:txBody>
      <dsp:txXfrm>
        <a:off x="2492" y="2026029"/>
        <a:ext cx="592693" cy="296346"/>
      </dsp:txXfrm>
    </dsp:sp>
    <dsp:sp modelId="{CB8AC342-2ABF-488A-9F95-3DF0CB01C362}">
      <dsp:nvSpPr>
        <dsp:cNvPr id="0" name=""/>
        <dsp:cNvSpPr/>
      </dsp:nvSpPr>
      <dsp:spPr>
        <a:xfrm>
          <a:off x="4896086" y="900803"/>
          <a:ext cx="2538341" cy="470465"/>
        </a:xfrm>
        <a:prstGeom prst="rect">
          <a:avLst/>
        </a:prstGeom>
        <a:solidFill>
          <a:schemeClr val="accent1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مدیر اجرایی</a:t>
          </a:r>
        </a:p>
      </dsp:txBody>
      <dsp:txXfrm>
        <a:off x="4896086" y="900803"/>
        <a:ext cx="2538341" cy="470465"/>
      </dsp:txXfrm>
    </dsp:sp>
    <dsp:sp modelId="{C2AA5A33-7B04-41A1-AA2C-7E59D9F194DB}">
      <dsp:nvSpPr>
        <dsp:cNvPr id="0" name=""/>
        <dsp:cNvSpPr/>
      </dsp:nvSpPr>
      <dsp:spPr>
        <a:xfrm>
          <a:off x="2073382" y="1353090"/>
          <a:ext cx="1809043" cy="42761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SA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کنترل پروژه</a:t>
          </a:r>
          <a:endParaRPr lang="fa-IR" sz="180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73382" y="1353090"/>
        <a:ext cx="1809043" cy="427610"/>
      </dsp:txXfrm>
    </dsp:sp>
    <dsp:sp modelId="{9635D3A0-5724-4201-85D1-1382E67C775D}">
      <dsp:nvSpPr>
        <dsp:cNvPr id="0" name=""/>
        <dsp:cNvSpPr/>
      </dsp:nvSpPr>
      <dsp:spPr>
        <a:xfrm>
          <a:off x="4836787" y="1426783"/>
          <a:ext cx="1724407" cy="49504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ar-SA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مسئول دبیرخانه اجرایی</a:t>
          </a: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</dsp:txBody>
      <dsp:txXfrm>
        <a:off x="4836787" y="1426783"/>
        <a:ext cx="1724407" cy="495044"/>
      </dsp:txXfrm>
    </dsp:sp>
    <dsp:sp modelId="{2B6B164C-44BE-4DA4-B887-164659735E05}">
      <dsp:nvSpPr>
        <dsp:cNvPr id="0" name=""/>
        <dsp:cNvSpPr/>
      </dsp:nvSpPr>
      <dsp:spPr>
        <a:xfrm>
          <a:off x="2067194" y="889933"/>
          <a:ext cx="1809043" cy="427610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مشاور امور بین الملل</a:t>
          </a:r>
        </a:p>
      </dsp:txBody>
      <dsp:txXfrm>
        <a:off x="2067194" y="889933"/>
        <a:ext cx="1809043" cy="4276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067EEE-3CC0-40B4-93B7-E5CCD5638C0A}">
      <dsp:nvSpPr>
        <dsp:cNvPr id="0" name=""/>
        <dsp:cNvSpPr/>
      </dsp:nvSpPr>
      <dsp:spPr>
        <a:xfrm>
          <a:off x="3191" y="0"/>
          <a:ext cx="814911" cy="52562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. . .</a:t>
          </a:r>
          <a:endParaRPr lang="fa-IR" sz="4000" kern="1200" dirty="0"/>
        </a:p>
      </dsp:txBody>
      <dsp:txXfrm>
        <a:off x="3191" y="0"/>
        <a:ext cx="814911" cy="1576888"/>
      </dsp:txXfrm>
    </dsp:sp>
    <dsp:sp modelId="{C99DF1A3-EBA5-4FEC-B073-DFB4EB62D71D}">
      <dsp:nvSpPr>
        <dsp:cNvPr id="0" name=""/>
        <dsp:cNvSpPr/>
      </dsp:nvSpPr>
      <dsp:spPr>
        <a:xfrm>
          <a:off x="879221" y="0"/>
          <a:ext cx="814911" cy="52562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بخش آموزش</a:t>
          </a:r>
          <a:endParaRPr lang="fa-IR" sz="2400" kern="1200" dirty="0"/>
        </a:p>
      </dsp:txBody>
      <dsp:txXfrm>
        <a:off x="879221" y="0"/>
        <a:ext cx="814911" cy="1576888"/>
      </dsp:txXfrm>
    </dsp:sp>
    <dsp:sp modelId="{6B8CB058-1467-41BC-A505-DE52C5400683}">
      <dsp:nvSpPr>
        <dsp:cNvPr id="0" name=""/>
        <dsp:cNvSpPr/>
      </dsp:nvSpPr>
      <dsp:spPr>
        <a:xfrm>
          <a:off x="960712" y="1578428"/>
          <a:ext cx="651928" cy="15848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آموزش عالی</a:t>
          </a:r>
          <a:endParaRPr lang="fa-IR" sz="1400" kern="1200" dirty="0"/>
        </a:p>
      </dsp:txBody>
      <dsp:txXfrm>
        <a:off x="979806" y="1597522"/>
        <a:ext cx="613740" cy="1546656"/>
      </dsp:txXfrm>
    </dsp:sp>
    <dsp:sp modelId="{9D085E10-6C61-4E3F-BFDC-4A48EF841951}">
      <dsp:nvSpPr>
        <dsp:cNvPr id="0" name=""/>
        <dsp:cNvSpPr/>
      </dsp:nvSpPr>
      <dsp:spPr>
        <a:xfrm>
          <a:off x="960712" y="3407094"/>
          <a:ext cx="651928" cy="15848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آموزش های کوتاه مدت</a:t>
          </a:r>
          <a:endParaRPr lang="fa-IR" sz="1400" kern="1200" dirty="0"/>
        </a:p>
      </dsp:txBody>
      <dsp:txXfrm>
        <a:off x="979806" y="3426188"/>
        <a:ext cx="613740" cy="1546656"/>
      </dsp:txXfrm>
    </dsp:sp>
    <dsp:sp modelId="{394A7789-9902-49C5-9993-1203D313937F}">
      <dsp:nvSpPr>
        <dsp:cNvPr id="0" name=""/>
        <dsp:cNvSpPr/>
      </dsp:nvSpPr>
      <dsp:spPr>
        <a:xfrm>
          <a:off x="1755250" y="0"/>
          <a:ext cx="1057632" cy="52562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بخش</a:t>
          </a: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محیط زیست</a:t>
          </a:r>
          <a:endParaRPr lang="fa-IR" sz="2400" kern="1200" dirty="0"/>
        </a:p>
      </dsp:txBody>
      <dsp:txXfrm>
        <a:off x="1755250" y="0"/>
        <a:ext cx="1057632" cy="1576888"/>
      </dsp:txXfrm>
    </dsp:sp>
    <dsp:sp modelId="{7305DAF1-083D-4B26-B17B-FBC8CEBE3586}">
      <dsp:nvSpPr>
        <dsp:cNvPr id="0" name=""/>
        <dsp:cNvSpPr/>
      </dsp:nvSpPr>
      <dsp:spPr>
        <a:xfrm>
          <a:off x="1781879" y="1609486"/>
          <a:ext cx="1004374" cy="15070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400" kern="1200" dirty="0" smtClean="0"/>
            <a:t>محیط زیست انسانی</a:t>
          </a:r>
        </a:p>
        <a:p>
          <a:pPr lvl="0" algn="r" defTabSz="6223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400" kern="1200" dirty="0" smtClean="0"/>
            <a:t>آلودگی ها</a:t>
          </a:r>
        </a:p>
        <a:p>
          <a:pPr lvl="0" algn="r" defTabSz="6223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400" kern="1200" dirty="0" smtClean="0"/>
            <a:t>خاک</a:t>
          </a:r>
        </a:p>
        <a:p>
          <a:pPr lvl="0" algn="r" defTabSz="6223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400" kern="1200" dirty="0" smtClean="0"/>
            <a:t>هوا</a:t>
          </a:r>
        </a:p>
        <a:p>
          <a:pPr lvl="0" algn="r" defTabSz="6223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400" kern="1200" dirty="0" smtClean="0"/>
            <a:t>و ...</a:t>
          </a:r>
          <a:endParaRPr lang="fa-IR" sz="1400" kern="1200" dirty="0"/>
        </a:p>
      </dsp:txBody>
      <dsp:txXfrm>
        <a:off x="1811296" y="1638903"/>
        <a:ext cx="945540" cy="1448206"/>
      </dsp:txXfrm>
    </dsp:sp>
    <dsp:sp modelId="{F8F55EF5-4CE3-4D58-A7E6-EF23D38EC7AC}">
      <dsp:nvSpPr>
        <dsp:cNvPr id="0" name=""/>
        <dsp:cNvSpPr/>
      </dsp:nvSpPr>
      <dsp:spPr>
        <a:xfrm>
          <a:off x="1779190" y="3262436"/>
          <a:ext cx="1009753" cy="12861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400" kern="1200" dirty="0" smtClean="0"/>
            <a:t>محیط زیست طبیعی</a:t>
          </a:r>
        </a:p>
        <a:p>
          <a:pPr lvl="0" algn="r" defTabSz="6223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400" kern="1200" smtClean="0"/>
            <a:t>نواحی ساحلی</a:t>
          </a:r>
        </a:p>
        <a:p>
          <a:pPr lvl="0" algn="r" defTabSz="6223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400" kern="1200" dirty="0" smtClean="0"/>
            <a:t>حیات وحش</a:t>
          </a:r>
        </a:p>
        <a:p>
          <a:pPr lvl="0" algn="r" defTabSz="6223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400" kern="1200" dirty="0" smtClean="0"/>
            <a:t>زیستگاه ها</a:t>
          </a:r>
        </a:p>
        <a:p>
          <a:pPr lvl="0" algn="r" defTabSz="6223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400" kern="1200" dirty="0" smtClean="0"/>
            <a:t>و ...</a:t>
          </a:r>
          <a:endParaRPr lang="fa-IR" sz="1400" kern="1200" dirty="0"/>
        </a:p>
      </dsp:txBody>
      <dsp:txXfrm>
        <a:off x="1808765" y="3292011"/>
        <a:ext cx="950603" cy="1227012"/>
      </dsp:txXfrm>
    </dsp:sp>
    <dsp:sp modelId="{50DE3642-9794-46D6-AE02-60A6C647BE2D}">
      <dsp:nvSpPr>
        <dsp:cNvPr id="0" name=""/>
        <dsp:cNvSpPr/>
      </dsp:nvSpPr>
      <dsp:spPr>
        <a:xfrm>
          <a:off x="1829750" y="4662553"/>
          <a:ext cx="908632" cy="3941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کاربری زمین</a:t>
          </a:r>
          <a:endParaRPr lang="fa-IR" sz="1400" kern="1200" dirty="0"/>
        </a:p>
      </dsp:txBody>
      <dsp:txXfrm>
        <a:off x="1841295" y="4674098"/>
        <a:ext cx="885542" cy="371099"/>
      </dsp:txXfrm>
    </dsp:sp>
    <dsp:sp modelId="{A2C8A98C-0DCE-4A8C-8D56-2DE527EDF5A2}">
      <dsp:nvSpPr>
        <dsp:cNvPr id="0" name=""/>
        <dsp:cNvSpPr/>
      </dsp:nvSpPr>
      <dsp:spPr>
        <a:xfrm>
          <a:off x="2874001" y="0"/>
          <a:ext cx="814911" cy="52562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بخش بهداشت </a:t>
          </a:r>
          <a:endParaRPr lang="fa-IR" sz="2400" kern="1200" dirty="0"/>
        </a:p>
      </dsp:txBody>
      <dsp:txXfrm>
        <a:off x="2874001" y="0"/>
        <a:ext cx="814911" cy="1576888"/>
      </dsp:txXfrm>
    </dsp:sp>
    <dsp:sp modelId="{6C17983F-4917-4457-A1EB-26AFDBCD3390}">
      <dsp:nvSpPr>
        <dsp:cNvPr id="0" name=""/>
        <dsp:cNvSpPr/>
      </dsp:nvSpPr>
      <dsp:spPr>
        <a:xfrm>
          <a:off x="2955492" y="1577337"/>
          <a:ext cx="651928" cy="10326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بهداشت</a:t>
          </a:r>
          <a:endParaRPr lang="fa-IR" sz="1400" kern="1200" dirty="0"/>
        </a:p>
      </dsp:txBody>
      <dsp:txXfrm>
        <a:off x="2974586" y="1596431"/>
        <a:ext cx="613740" cy="994463"/>
      </dsp:txXfrm>
    </dsp:sp>
    <dsp:sp modelId="{43EAC699-B783-4B58-B5D3-56F9EE942F21}">
      <dsp:nvSpPr>
        <dsp:cNvPr id="0" name=""/>
        <dsp:cNvSpPr/>
      </dsp:nvSpPr>
      <dsp:spPr>
        <a:xfrm>
          <a:off x="2955492" y="2768858"/>
          <a:ext cx="651928" cy="10326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درمان</a:t>
          </a:r>
          <a:endParaRPr lang="fa-IR" sz="1400" kern="1200" dirty="0"/>
        </a:p>
      </dsp:txBody>
      <dsp:txXfrm>
        <a:off x="2974586" y="2787952"/>
        <a:ext cx="613740" cy="994463"/>
      </dsp:txXfrm>
    </dsp:sp>
    <dsp:sp modelId="{1AD5A6C0-68A1-4D65-829B-151453A1B3A7}">
      <dsp:nvSpPr>
        <dsp:cNvPr id="0" name=""/>
        <dsp:cNvSpPr/>
      </dsp:nvSpPr>
      <dsp:spPr>
        <a:xfrm>
          <a:off x="2955492" y="3960378"/>
          <a:ext cx="651928" cy="10326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آموزش فرهنگ سلامت</a:t>
          </a:r>
          <a:endParaRPr lang="fa-IR" sz="1400" kern="1200" dirty="0"/>
        </a:p>
      </dsp:txBody>
      <dsp:txXfrm>
        <a:off x="2974586" y="3979472"/>
        <a:ext cx="613740" cy="994463"/>
      </dsp:txXfrm>
    </dsp:sp>
    <dsp:sp modelId="{D0D195E5-E7C5-4A9C-9279-C14738436397}">
      <dsp:nvSpPr>
        <dsp:cNvPr id="0" name=""/>
        <dsp:cNvSpPr/>
      </dsp:nvSpPr>
      <dsp:spPr>
        <a:xfrm>
          <a:off x="3750031" y="0"/>
          <a:ext cx="814911" cy="52562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/>
            <a:t>بخش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/>
            <a:t>راه و </a:t>
          </a:r>
          <a:r>
            <a:rPr lang="fa-IR" sz="2000" kern="1200" dirty="0" err="1" smtClean="0"/>
            <a:t>شهرسازی</a:t>
          </a:r>
          <a:endParaRPr lang="fa-IR" sz="2000" kern="1200" dirty="0"/>
        </a:p>
      </dsp:txBody>
      <dsp:txXfrm>
        <a:off x="3750031" y="0"/>
        <a:ext cx="814911" cy="1576888"/>
      </dsp:txXfrm>
    </dsp:sp>
    <dsp:sp modelId="{10B55691-8695-4288-8F93-1B1FA8A0B50F}">
      <dsp:nvSpPr>
        <dsp:cNvPr id="0" name=""/>
        <dsp:cNvSpPr/>
      </dsp:nvSpPr>
      <dsp:spPr>
        <a:xfrm>
          <a:off x="3831522" y="1577882"/>
          <a:ext cx="651928" cy="608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حمل و نقل</a:t>
          </a:r>
          <a:endParaRPr lang="fa-IR" sz="1400" kern="1200" dirty="0"/>
        </a:p>
      </dsp:txBody>
      <dsp:txXfrm>
        <a:off x="3849332" y="1595692"/>
        <a:ext cx="616308" cy="572459"/>
      </dsp:txXfrm>
    </dsp:sp>
    <dsp:sp modelId="{FCE1A3A5-A551-43EB-84D5-48B594480F88}">
      <dsp:nvSpPr>
        <dsp:cNvPr id="0" name=""/>
        <dsp:cNvSpPr/>
      </dsp:nvSpPr>
      <dsp:spPr>
        <a:xfrm>
          <a:off x="3831522" y="2279513"/>
          <a:ext cx="651928" cy="608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err="1" smtClean="0"/>
            <a:t>شهرسازی</a:t>
          </a:r>
          <a:endParaRPr lang="fa-IR" sz="1400" kern="1200" dirty="0"/>
        </a:p>
      </dsp:txBody>
      <dsp:txXfrm>
        <a:off x="3849332" y="2297323"/>
        <a:ext cx="616308" cy="572459"/>
      </dsp:txXfrm>
    </dsp:sp>
    <dsp:sp modelId="{304E16D9-D4C6-401F-8F0C-49ECE661DA91}">
      <dsp:nvSpPr>
        <dsp:cNvPr id="0" name=""/>
        <dsp:cNvSpPr/>
      </dsp:nvSpPr>
      <dsp:spPr>
        <a:xfrm>
          <a:off x="3831522" y="2981143"/>
          <a:ext cx="651928" cy="608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مسکن و ساختمان </a:t>
          </a:r>
          <a:endParaRPr lang="fa-IR" sz="1400" kern="1200" dirty="0"/>
        </a:p>
      </dsp:txBody>
      <dsp:txXfrm>
        <a:off x="3849332" y="2998953"/>
        <a:ext cx="616308" cy="572459"/>
      </dsp:txXfrm>
    </dsp:sp>
    <dsp:sp modelId="{D605BE11-C44D-4AC5-BC85-66FB5465DC88}">
      <dsp:nvSpPr>
        <dsp:cNvPr id="0" name=""/>
        <dsp:cNvSpPr/>
      </dsp:nvSpPr>
      <dsp:spPr>
        <a:xfrm>
          <a:off x="3831522" y="3682774"/>
          <a:ext cx="651928" cy="608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راهداری و ساخت راه</a:t>
          </a:r>
          <a:endParaRPr lang="fa-IR" sz="1400" kern="1200" dirty="0"/>
        </a:p>
      </dsp:txBody>
      <dsp:txXfrm>
        <a:off x="3849332" y="3700584"/>
        <a:ext cx="616308" cy="572459"/>
      </dsp:txXfrm>
    </dsp:sp>
    <dsp:sp modelId="{4AAE7D9A-092F-48E3-A8C1-4AFAC978D588}">
      <dsp:nvSpPr>
        <dsp:cNvPr id="0" name=""/>
        <dsp:cNvSpPr/>
      </dsp:nvSpPr>
      <dsp:spPr>
        <a:xfrm>
          <a:off x="3831522" y="4384404"/>
          <a:ext cx="651928" cy="608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کاربری زمین</a:t>
          </a:r>
          <a:endParaRPr lang="fa-IR" sz="1400" kern="1200" dirty="0"/>
        </a:p>
      </dsp:txBody>
      <dsp:txXfrm>
        <a:off x="3849332" y="4402214"/>
        <a:ext cx="616308" cy="572459"/>
      </dsp:txXfrm>
    </dsp:sp>
    <dsp:sp modelId="{9FB6280C-309B-4683-A785-4C3AD7344461}">
      <dsp:nvSpPr>
        <dsp:cNvPr id="0" name=""/>
        <dsp:cNvSpPr/>
      </dsp:nvSpPr>
      <dsp:spPr>
        <a:xfrm>
          <a:off x="4626060" y="0"/>
          <a:ext cx="814911" cy="52562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بخش کشاورزی و دام</a:t>
          </a:r>
          <a:endParaRPr lang="fa-IR" sz="3200" kern="1200" dirty="0"/>
        </a:p>
      </dsp:txBody>
      <dsp:txXfrm>
        <a:off x="4626060" y="0"/>
        <a:ext cx="814911" cy="1576888"/>
      </dsp:txXfrm>
    </dsp:sp>
    <dsp:sp modelId="{529B4CAF-7F5D-4236-9546-DBE11F257495}">
      <dsp:nvSpPr>
        <dsp:cNvPr id="0" name=""/>
        <dsp:cNvSpPr/>
      </dsp:nvSpPr>
      <dsp:spPr>
        <a:xfrm>
          <a:off x="4707551" y="1580096"/>
          <a:ext cx="651928" cy="43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جنگل و مرتع</a:t>
          </a:r>
          <a:endParaRPr lang="fa-IR" sz="1400" kern="1200" dirty="0"/>
        </a:p>
      </dsp:txBody>
      <dsp:txXfrm>
        <a:off x="4720157" y="1592702"/>
        <a:ext cx="626716" cy="405198"/>
      </dsp:txXfrm>
    </dsp:sp>
    <dsp:sp modelId="{555B4F79-3AAC-44C8-8A95-60B03C19051F}">
      <dsp:nvSpPr>
        <dsp:cNvPr id="0" name=""/>
        <dsp:cNvSpPr/>
      </dsp:nvSpPr>
      <dsp:spPr>
        <a:xfrm>
          <a:off x="4707551" y="2076723"/>
          <a:ext cx="651928" cy="43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400" kern="1200" dirty="0" smtClean="0"/>
            <a:t>بیابان ها</a:t>
          </a:r>
        </a:p>
      </dsp:txBody>
      <dsp:txXfrm>
        <a:off x="4720157" y="2089329"/>
        <a:ext cx="626716" cy="405198"/>
      </dsp:txXfrm>
    </dsp:sp>
    <dsp:sp modelId="{5B395C56-DD48-461B-8ADC-CF4E608C92A6}">
      <dsp:nvSpPr>
        <dsp:cNvPr id="0" name=""/>
        <dsp:cNvSpPr/>
      </dsp:nvSpPr>
      <dsp:spPr>
        <a:xfrm>
          <a:off x="4707551" y="2573351"/>
          <a:ext cx="651928" cy="43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1400" kern="1200" dirty="0" smtClean="0"/>
            <a:t>منابع طبیعی</a:t>
          </a:r>
        </a:p>
      </dsp:txBody>
      <dsp:txXfrm>
        <a:off x="4720157" y="2585957"/>
        <a:ext cx="626716" cy="405198"/>
      </dsp:txXfrm>
    </dsp:sp>
    <dsp:sp modelId="{0B93963D-D003-4A91-8D30-075307F0B885}">
      <dsp:nvSpPr>
        <dsp:cNvPr id="0" name=""/>
        <dsp:cNvSpPr/>
      </dsp:nvSpPr>
      <dsp:spPr>
        <a:xfrm>
          <a:off x="4707551" y="3069978"/>
          <a:ext cx="651928" cy="43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زراعت</a:t>
          </a:r>
          <a:endParaRPr lang="fa-IR" sz="1400" kern="1200" dirty="0"/>
        </a:p>
      </dsp:txBody>
      <dsp:txXfrm>
        <a:off x="4720157" y="3082584"/>
        <a:ext cx="626716" cy="405198"/>
      </dsp:txXfrm>
    </dsp:sp>
    <dsp:sp modelId="{B2C0862E-AA8C-4D6E-84B8-84598C074E5B}">
      <dsp:nvSpPr>
        <dsp:cNvPr id="0" name=""/>
        <dsp:cNvSpPr/>
      </dsp:nvSpPr>
      <dsp:spPr>
        <a:xfrm>
          <a:off x="4707551" y="3566605"/>
          <a:ext cx="651928" cy="43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err="1" smtClean="0"/>
            <a:t>شیلات</a:t>
          </a:r>
          <a:endParaRPr lang="fa-IR" sz="1400" kern="1200" dirty="0"/>
        </a:p>
      </dsp:txBody>
      <dsp:txXfrm>
        <a:off x="4720157" y="3579211"/>
        <a:ext cx="626716" cy="405198"/>
      </dsp:txXfrm>
    </dsp:sp>
    <dsp:sp modelId="{B402E5BC-C5A2-4033-BA7F-C4DBAF2F4F60}">
      <dsp:nvSpPr>
        <dsp:cNvPr id="0" name=""/>
        <dsp:cNvSpPr/>
      </dsp:nvSpPr>
      <dsp:spPr>
        <a:xfrm>
          <a:off x="4707551" y="4063233"/>
          <a:ext cx="651928" cy="43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امور</a:t>
          </a:r>
          <a:r>
            <a:rPr lang="fa-IR" sz="1900" kern="1200" dirty="0" smtClean="0"/>
            <a:t> </a:t>
          </a:r>
          <a:r>
            <a:rPr lang="fa-IR" sz="1400" kern="1200" dirty="0" smtClean="0"/>
            <a:t>دام</a:t>
          </a:r>
          <a:endParaRPr lang="fa-IR" sz="1400" kern="1200" dirty="0"/>
        </a:p>
      </dsp:txBody>
      <dsp:txXfrm>
        <a:off x="4720157" y="4075839"/>
        <a:ext cx="626716" cy="405198"/>
      </dsp:txXfrm>
    </dsp:sp>
    <dsp:sp modelId="{7490CB66-DDED-4662-9A4B-12182720AB9C}">
      <dsp:nvSpPr>
        <dsp:cNvPr id="0" name=""/>
        <dsp:cNvSpPr/>
      </dsp:nvSpPr>
      <dsp:spPr>
        <a:xfrm>
          <a:off x="4707551" y="4559860"/>
          <a:ext cx="651928" cy="4304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کاربری زمین</a:t>
          </a:r>
          <a:endParaRPr lang="fa-IR" sz="1400" kern="1200" dirty="0"/>
        </a:p>
      </dsp:txBody>
      <dsp:txXfrm>
        <a:off x="4720157" y="4572466"/>
        <a:ext cx="626716" cy="405198"/>
      </dsp:txXfrm>
    </dsp:sp>
    <dsp:sp modelId="{C8FFBC45-73E6-404C-94F0-E0087FFEA8BD}">
      <dsp:nvSpPr>
        <dsp:cNvPr id="0" name=""/>
        <dsp:cNvSpPr/>
      </dsp:nvSpPr>
      <dsp:spPr>
        <a:xfrm>
          <a:off x="5502090" y="0"/>
          <a:ext cx="814911" cy="52562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بخش صنعت، معدن و تجارت</a:t>
          </a:r>
          <a:endParaRPr lang="fa-IR" sz="2400" kern="1200" dirty="0"/>
        </a:p>
      </dsp:txBody>
      <dsp:txXfrm>
        <a:off x="5502090" y="0"/>
        <a:ext cx="814911" cy="1576888"/>
      </dsp:txXfrm>
    </dsp:sp>
    <dsp:sp modelId="{39B0E0FF-C545-4CA5-A4FD-0B6DE1C395BA}">
      <dsp:nvSpPr>
        <dsp:cNvPr id="0" name=""/>
        <dsp:cNvSpPr/>
      </dsp:nvSpPr>
      <dsp:spPr>
        <a:xfrm>
          <a:off x="5583581" y="1578071"/>
          <a:ext cx="651928" cy="8049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صنایع فلزی، برق و الکترونیک</a:t>
          </a:r>
          <a:endParaRPr lang="fa-IR" sz="1400" kern="1200" dirty="0"/>
        </a:p>
      </dsp:txBody>
      <dsp:txXfrm>
        <a:off x="5602675" y="1597165"/>
        <a:ext cx="613740" cy="766722"/>
      </dsp:txXfrm>
    </dsp:sp>
    <dsp:sp modelId="{D4F2BDD3-0E3D-48E1-8C3E-F85B3BB6BA40}">
      <dsp:nvSpPr>
        <dsp:cNvPr id="0" name=""/>
        <dsp:cNvSpPr/>
      </dsp:nvSpPr>
      <dsp:spPr>
        <a:xfrm>
          <a:off x="5583581" y="2454331"/>
          <a:ext cx="651928" cy="4637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صنایع نساجی </a:t>
          </a:r>
          <a:endParaRPr lang="fa-IR" sz="1400" kern="1200" dirty="0"/>
        </a:p>
      </dsp:txBody>
      <dsp:txXfrm>
        <a:off x="5597165" y="2467915"/>
        <a:ext cx="624760" cy="436607"/>
      </dsp:txXfrm>
    </dsp:sp>
    <dsp:sp modelId="{D31E1A69-FBF4-425D-A136-E4EF278BBDFD}">
      <dsp:nvSpPr>
        <dsp:cNvPr id="0" name=""/>
        <dsp:cNvSpPr/>
      </dsp:nvSpPr>
      <dsp:spPr>
        <a:xfrm>
          <a:off x="5583581" y="2989457"/>
          <a:ext cx="651928" cy="4637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صنایع غیر فلزی</a:t>
          </a:r>
          <a:endParaRPr lang="fa-IR" sz="1400" kern="1200" dirty="0"/>
        </a:p>
      </dsp:txBody>
      <dsp:txXfrm>
        <a:off x="5597165" y="3003041"/>
        <a:ext cx="624760" cy="436607"/>
      </dsp:txXfrm>
    </dsp:sp>
    <dsp:sp modelId="{11D6A73D-94FC-499E-87A5-4F06F8E8DB53}">
      <dsp:nvSpPr>
        <dsp:cNvPr id="0" name=""/>
        <dsp:cNvSpPr/>
      </dsp:nvSpPr>
      <dsp:spPr>
        <a:xfrm>
          <a:off x="5583581" y="3524582"/>
          <a:ext cx="651928" cy="5983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صنایع خودرو و نیرو محرکه</a:t>
          </a:r>
          <a:endParaRPr lang="fa-IR" sz="1400" kern="1200" dirty="0"/>
        </a:p>
      </dsp:txBody>
      <dsp:txXfrm>
        <a:off x="5601105" y="3542106"/>
        <a:ext cx="616880" cy="563264"/>
      </dsp:txXfrm>
    </dsp:sp>
    <dsp:sp modelId="{F537AD79-D8F6-4906-99B0-F36B350502C6}">
      <dsp:nvSpPr>
        <dsp:cNvPr id="0" name=""/>
        <dsp:cNvSpPr/>
      </dsp:nvSpPr>
      <dsp:spPr>
        <a:xfrm>
          <a:off x="5583581" y="4194245"/>
          <a:ext cx="651928" cy="7980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fa-IR" sz="1400" kern="1200" dirty="0" smtClean="0"/>
            <a:t>صنایع ماشین سازی و تجهیزات</a:t>
          </a:r>
          <a:endParaRPr lang="fa-IR" sz="1400" kern="1200" dirty="0"/>
        </a:p>
      </dsp:txBody>
      <dsp:txXfrm>
        <a:off x="5602675" y="4213339"/>
        <a:ext cx="613740" cy="759863"/>
      </dsp:txXfrm>
    </dsp:sp>
    <dsp:sp modelId="{F13BC5BA-5520-415A-876D-26D65654BD1B}">
      <dsp:nvSpPr>
        <dsp:cNvPr id="0" name=""/>
        <dsp:cNvSpPr/>
      </dsp:nvSpPr>
      <dsp:spPr>
        <a:xfrm>
          <a:off x="6378119" y="0"/>
          <a:ext cx="814911" cy="52562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بخش انرژی</a:t>
          </a:r>
          <a:endParaRPr lang="fa-IR" sz="2400" kern="1200" dirty="0"/>
        </a:p>
      </dsp:txBody>
      <dsp:txXfrm>
        <a:off x="6378119" y="0"/>
        <a:ext cx="814911" cy="1576888"/>
      </dsp:txXfrm>
    </dsp:sp>
    <dsp:sp modelId="{37C1979F-1193-4515-8212-645209C5BA1E}">
      <dsp:nvSpPr>
        <dsp:cNvPr id="0" name=""/>
        <dsp:cNvSpPr/>
      </dsp:nvSpPr>
      <dsp:spPr>
        <a:xfrm>
          <a:off x="6459610" y="1577922"/>
          <a:ext cx="651928" cy="10468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پخش و پالایش فرآورده های نفتی</a:t>
          </a:r>
          <a:endParaRPr lang="fa-IR" sz="1400" kern="1200" dirty="0"/>
        </a:p>
      </dsp:txBody>
      <dsp:txXfrm>
        <a:off x="6478704" y="1597016"/>
        <a:ext cx="613740" cy="1008692"/>
      </dsp:txXfrm>
    </dsp:sp>
    <dsp:sp modelId="{914170B3-7241-4D87-8EF3-1F439A83511B}">
      <dsp:nvSpPr>
        <dsp:cNvPr id="0" name=""/>
        <dsp:cNvSpPr/>
      </dsp:nvSpPr>
      <dsp:spPr>
        <a:xfrm>
          <a:off x="6459610" y="2730031"/>
          <a:ext cx="651928" cy="6839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smtClean="0"/>
            <a:t>صنایع پتروشیمی</a:t>
          </a:r>
          <a:endParaRPr lang="fa-IR" sz="1400" kern="1200"/>
        </a:p>
      </dsp:txBody>
      <dsp:txXfrm>
        <a:off x="6478704" y="2749125"/>
        <a:ext cx="613740" cy="645797"/>
      </dsp:txXfrm>
    </dsp:sp>
    <dsp:sp modelId="{1F0758DA-747E-4F8E-B4E2-B345E521008C}">
      <dsp:nvSpPr>
        <dsp:cNvPr id="0" name=""/>
        <dsp:cNvSpPr/>
      </dsp:nvSpPr>
      <dsp:spPr>
        <a:xfrm>
          <a:off x="6459610" y="3519245"/>
          <a:ext cx="651928" cy="6839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گاز</a:t>
          </a:r>
          <a:endParaRPr lang="fa-IR" sz="1400" kern="1200" dirty="0"/>
        </a:p>
      </dsp:txBody>
      <dsp:txXfrm>
        <a:off x="6478704" y="3538339"/>
        <a:ext cx="613740" cy="645797"/>
      </dsp:txXfrm>
    </dsp:sp>
    <dsp:sp modelId="{2F2953E8-44A0-4574-972F-93A91E3ADD05}">
      <dsp:nvSpPr>
        <dsp:cNvPr id="0" name=""/>
        <dsp:cNvSpPr/>
      </dsp:nvSpPr>
      <dsp:spPr>
        <a:xfrm>
          <a:off x="6459610" y="4308459"/>
          <a:ext cx="651928" cy="6839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نفت</a:t>
          </a:r>
          <a:endParaRPr lang="fa-IR" sz="1400" kern="1200" dirty="0"/>
        </a:p>
      </dsp:txBody>
      <dsp:txXfrm>
        <a:off x="6478704" y="4327553"/>
        <a:ext cx="613740" cy="645797"/>
      </dsp:txXfrm>
    </dsp:sp>
    <dsp:sp modelId="{6070A3DF-5E9A-44DF-B67C-6D0BD9DF569B}">
      <dsp:nvSpPr>
        <dsp:cNvPr id="0" name=""/>
        <dsp:cNvSpPr/>
      </dsp:nvSpPr>
      <dsp:spPr>
        <a:xfrm>
          <a:off x="7254149" y="0"/>
          <a:ext cx="814911" cy="5256293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بخش نیرو</a:t>
          </a:r>
          <a:endParaRPr lang="fa-IR" sz="2400" kern="1200" dirty="0"/>
        </a:p>
      </dsp:txBody>
      <dsp:txXfrm>
        <a:off x="7254149" y="0"/>
        <a:ext cx="814911" cy="1576888"/>
      </dsp:txXfrm>
    </dsp:sp>
    <dsp:sp modelId="{381770B9-6176-497F-8A18-C7EC2CC011E7}">
      <dsp:nvSpPr>
        <dsp:cNvPr id="0" name=""/>
        <dsp:cNvSpPr/>
      </dsp:nvSpPr>
      <dsp:spPr>
        <a:xfrm>
          <a:off x="7335640" y="1577016"/>
          <a:ext cx="651928" cy="765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آب </a:t>
          </a:r>
        </a:p>
      </dsp:txBody>
      <dsp:txXfrm>
        <a:off x="7354734" y="1596110"/>
        <a:ext cx="613740" cy="727542"/>
      </dsp:txXfrm>
    </dsp:sp>
    <dsp:sp modelId="{4BB0864E-D5AA-4612-BB35-9EA8EE7C76CC}">
      <dsp:nvSpPr>
        <dsp:cNvPr id="0" name=""/>
        <dsp:cNvSpPr/>
      </dsp:nvSpPr>
      <dsp:spPr>
        <a:xfrm>
          <a:off x="7335640" y="2460551"/>
          <a:ext cx="651928" cy="765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/>
            <a:t>آب و </a:t>
          </a:r>
          <a:r>
            <a:rPr lang="fa-IR" sz="1400" kern="1200" dirty="0" smtClean="0"/>
            <a:t>فاضلاب</a:t>
          </a:r>
          <a:endParaRPr lang="fa-IR" sz="1400" kern="1200" dirty="0"/>
        </a:p>
      </dsp:txBody>
      <dsp:txXfrm>
        <a:off x="7354734" y="2479645"/>
        <a:ext cx="613740" cy="727542"/>
      </dsp:txXfrm>
    </dsp:sp>
    <dsp:sp modelId="{5DBE26A8-DD88-459B-82EB-98C1DE18B5D7}">
      <dsp:nvSpPr>
        <dsp:cNvPr id="0" name=""/>
        <dsp:cNvSpPr/>
      </dsp:nvSpPr>
      <dsp:spPr>
        <a:xfrm>
          <a:off x="7335640" y="3344086"/>
          <a:ext cx="651928" cy="765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برق</a:t>
          </a:r>
          <a:endParaRPr lang="fa-IR" sz="1400" kern="1200" dirty="0"/>
        </a:p>
      </dsp:txBody>
      <dsp:txXfrm>
        <a:off x="7354734" y="3363180"/>
        <a:ext cx="613740" cy="727542"/>
      </dsp:txXfrm>
    </dsp:sp>
    <dsp:sp modelId="{71082196-2BF6-4854-9D79-2011A503CB4E}">
      <dsp:nvSpPr>
        <dsp:cNvPr id="0" name=""/>
        <dsp:cNvSpPr/>
      </dsp:nvSpPr>
      <dsp:spPr>
        <a:xfrm>
          <a:off x="7335640" y="4227620"/>
          <a:ext cx="651928" cy="765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/>
            <a:t>انرژی های تجدید پذیر</a:t>
          </a:r>
          <a:endParaRPr lang="fa-IR" sz="1400" kern="1200" dirty="0"/>
        </a:p>
      </dsp:txBody>
      <dsp:txXfrm>
        <a:off x="7354734" y="4246714"/>
        <a:ext cx="613740" cy="7275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C4AEED-8B96-4F4F-B54B-10F39056DF74}">
      <dsp:nvSpPr>
        <dsp:cNvPr id="0" name=""/>
        <dsp:cNvSpPr/>
      </dsp:nvSpPr>
      <dsp:spPr>
        <a:xfrm>
          <a:off x="3082937" y="1828800"/>
          <a:ext cx="615925" cy="662119"/>
        </a:xfrm>
        <a:custGeom>
          <a:avLst/>
          <a:gdLst/>
          <a:ahLst/>
          <a:cxnLst/>
          <a:rect l="0" t="0" r="0" b="0"/>
          <a:pathLst>
            <a:path>
              <a:moveTo>
                <a:pt x="615925" y="0"/>
              </a:moveTo>
              <a:lnTo>
                <a:pt x="307962" y="0"/>
              </a:lnTo>
              <a:lnTo>
                <a:pt x="307962" y="662119"/>
              </a:lnTo>
              <a:lnTo>
                <a:pt x="0" y="662119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CFBBDF-7C15-47D2-BCA5-63365B1206C2}">
      <dsp:nvSpPr>
        <dsp:cNvPr id="0" name=""/>
        <dsp:cNvSpPr/>
      </dsp:nvSpPr>
      <dsp:spPr>
        <a:xfrm>
          <a:off x="3082937" y="1166680"/>
          <a:ext cx="615925" cy="662119"/>
        </a:xfrm>
        <a:custGeom>
          <a:avLst/>
          <a:gdLst/>
          <a:ahLst/>
          <a:cxnLst/>
          <a:rect l="0" t="0" r="0" b="0"/>
          <a:pathLst>
            <a:path>
              <a:moveTo>
                <a:pt x="615925" y="662119"/>
              </a:moveTo>
              <a:lnTo>
                <a:pt x="307962" y="662119"/>
              </a:lnTo>
              <a:lnTo>
                <a:pt x="307962" y="0"/>
              </a:lnTo>
              <a:lnTo>
                <a:pt x="0" y="0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BC1550-8AE4-4D3B-BA74-95D30EBFBBD8}">
      <dsp:nvSpPr>
        <dsp:cNvPr id="0" name=""/>
        <dsp:cNvSpPr/>
      </dsp:nvSpPr>
      <dsp:spPr>
        <a:xfrm>
          <a:off x="3698862" y="1359157"/>
          <a:ext cx="3079625" cy="9392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pc="-100" smtClean="0">
              <a:latin typeface="Cambria"/>
              <a:ea typeface="+mj-ea"/>
              <a:cs typeface="B Nazanin" pitchFamily="2" charset="-78"/>
            </a:rPr>
            <a:t>بررسی نیازهای تکنولوژیکی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spc="-100" smtClean="0">
              <a:latin typeface="Cambria"/>
              <a:ea typeface="+mj-ea"/>
              <a:cs typeface="B Nazanin" pitchFamily="2" charset="-78"/>
            </a:rPr>
            <a:t>Technology Needs Assessment</a:t>
          </a:r>
          <a:endParaRPr lang="en-US" sz="2000" kern="1200" dirty="0"/>
        </a:p>
      </dsp:txBody>
      <dsp:txXfrm>
        <a:off x="3698862" y="1359157"/>
        <a:ext cx="3079625" cy="939285"/>
      </dsp:txXfrm>
    </dsp:sp>
    <dsp:sp modelId="{097B51B9-831F-46FC-97FF-A5F1A4A57F36}">
      <dsp:nvSpPr>
        <dsp:cNvPr id="0" name=""/>
        <dsp:cNvSpPr/>
      </dsp:nvSpPr>
      <dsp:spPr>
        <a:xfrm>
          <a:off x="3311" y="697037"/>
          <a:ext cx="3079625" cy="93928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pc="-100" smtClean="0">
              <a:latin typeface="Cambria"/>
              <a:ea typeface="+mj-ea"/>
              <a:cs typeface="B Nazanin" pitchFamily="2" charset="-78"/>
            </a:rPr>
            <a:t>منابع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pc="-100" smtClean="0">
              <a:latin typeface="Cambria"/>
              <a:ea typeface="+mj-ea"/>
              <a:cs typeface="B Nazanin" pitchFamily="2" charset="-78"/>
            </a:rPr>
            <a:t> (</a:t>
          </a:r>
          <a:r>
            <a:rPr lang="en-US" sz="2000" kern="1200" spc="-100" smtClean="0">
              <a:latin typeface="Cambria"/>
              <a:ea typeface="+mj-ea"/>
              <a:cs typeface="B Nazanin" pitchFamily="2" charset="-78"/>
            </a:rPr>
            <a:t>Resources</a:t>
          </a:r>
          <a:r>
            <a:rPr lang="fa-IR" sz="2000" kern="1200" spc="-100" smtClean="0">
              <a:latin typeface="Cambria"/>
              <a:ea typeface="+mj-ea"/>
              <a:cs typeface="B Nazanin" pitchFamily="2" charset="-78"/>
            </a:rPr>
            <a:t>)  </a:t>
          </a:r>
          <a:endParaRPr lang="en-US" sz="2000" kern="1200" dirty="0"/>
        </a:p>
      </dsp:txBody>
      <dsp:txXfrm>
        <a:off x="3311" y="697037"/>
        <a:ext cx="3079625" cy="939285"/>
      </dsp:txXfrm>
    </dsp:sp>
    <dsp:sp modelId="{6B704F46-96DC-448C-8CB3-D6BB81C1FD5B}">
      <dsp:nvSpPr>
        <dsp:cNvPr id="0" name=""/>
        <dsp:cNvSpPr/>
      </dsp:nvSpPr>
      <dsp:spPr>
        <a:xfrm>
          <a:off x="3311" y="2021276"/>
          <a:ext cx="3079625" cy="93928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pc="-100" smtClean="0">
              <a:latin typeface="Cambria"/>
              <a:ea typeface="+mj-ea"/>
              <a:cs typeface="B Nazanin" pitchFamily="2" charset="-78"/>
            </a:rPr>
            <a:t>فعالیت ها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pc="-100" smtClean="0">
              <a:latin typeface="Cambria"/>
              <a:ea typeface="+mj-ea"/>
              <a:cs typeface="B Nazanin" pitchFamily="2" charset="-78"/>
            </a:rPr>
            <a:t>(</a:t>
          </a:r>
          <a:r>
            <a:rPr lang="en-US" sz="2000" kern="1200" spc="-100" smtClean="0">
              <a:latin typeface="Cambria"/>
              <a:ea typeface="+mj-ea"/>
              <a:cs typeface="B Nazanin" pitchFamily="2" charset="-78"/>
            </a:rPr>
            <a:t>Activities</a:t>
          </a:r>
          <a:r>
            <a:rPr lang="fa-IR" sz="2000" kern="1200" spc="-100" smtClean="0">
              <a:latin typeface="Cambria"/>
              <a:ea typeface="+mj-ea"/>
              <a:cs typeface="B Nazanin" pitchFamily="2" charset="-78"/>
            </a:rPr>
            <a:t>)</a:t>
          </a:r>
          <a:endParaRPr lang="en-US" sz="2000" kern="1200" dirty="0"/>
        </a:p>
      </dsp:txBody>
      <dsp:txXfrm>
        <a:off x="3311" y="2021276"/>
        <a:ext cx="3079625" cy="93928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62EDCC-B861-490D-A51E-385C2BA91572}">
      <dsp:nvSpPr>
        <dsp:cNvPr id="0" name=""/>
        <dsp:cNvSpPr/>
      </dsp:nvSpPr>
      <dsp:spPr>
        <a:xfrm>
          <a:off x="498267" y="531288"/>
          <a:ext cx="3578323" cy="3578323"/>
        </a:xfrm>
        <a:prstGeom prst="blockArc">
          <a:avLst>
            <a:gd name="adj1" fmla="val 11870866"/>
            <a:gd name="adj2" fmla="val 16427591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F11203-0A87-4392-8A36-54D80C6978F5}">
      <dsp:nvSpPr>
        <dsp:cNvPr id="0" name=""/>
        <dsp:cNvSpPr/>
      </dsp:nvSpPr>
      <dsp:spPr>
        <a:xfrm>
          <a:off x="496838" y="535706"/>
          <a:ext cx="3578323" cy="3578323"/>
        </a:xfrm>
        <a:prstGeom prst="blockArc">
          <a:avLst>
            <a:gd name="adj1" fmla="val 7560000"/>
            <a:gd name="adj2" fmla="val 1188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282968-8F7A-4D78-9416-16B08EE9E25D}">
      <dsp:nvSpPr>
        <dsp:cNvPr id="0" name=""/>
        <dsp:cNvSpPr/>
      </dsp:nvSpPr>
      <dsp:spPr>
        <a:xfrm>
          <a:off x="496838" y="535706"/>
          <a:ext cx="3578323" cy="3578323"/>
        </a:xfrm>
        <a:prstGeom prst="blockArc">
          <a:avLst>
            <a:gd name="adj1" fmla="val 3240000"/>
            <a:gd name="adj2" fmla="val 756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1A232F-4DCF-4CAC-924D-ED291F149179}">
      <dsp:nvSpPr>
        <dsp:cNvPr id="0" name=""/>
        <dsp:cNvSpPr/>
      </dsp:nvSpPr>
      <dsp:spPr>
        <a:xfrm>
          <a:off x="496838" y="535706"/>
          <a:ext cx="3578323" cy="3578323"/>
        </a:xfrm>
        <a:prstGeom prst="blockArc">
          <a:avLst>
            <a:gd name="adj1" fmla="val 20520000"/>
            <a:gd name="adj2" fmla="val 324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83B54C-9F98-4752-B192-C0BEF1AB7479}">
      <dsp:nvSpPr>
        <dsp:cNvPr id="0" name=""/>
        <dsp:cNvSpPr/>
      </dsp:nvSpPr>
      <dsp:spPr>
        <a:xfrm>
          <a:off x="495346" y="531092"/>
          <a:ext cx="3578323" cy="3578323"/>
        </a:xfrm>
        <a:prstGeom prst="blockArc">
          <a:avLst>
            <a:gd name="adj1" fmla="val 16433351"/>
            <a:gd name="adj2" fmla="val 2052954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700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E6B87D-AF8F-4E63-992C-57721B0286B9}">
      <dsp:nvSpPr>
        <dsp:cNvPr id="0" name=""/>
        <dsp:cNvSpPr/>
      </dsp:nvSpPr>
      <dsp:spPr>
        <a:xfrm>
          <a:off x="1462236" y="1501104"/>
          <a:ext cx="1647527" cy="16475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200" kern="1200" dirty="0" smtClean="0">
              <a:solidFill>
                <a:schemeClr val="tx1"/>
              </a:solidFill>
              <a:cs typeface="B Nazanin" pitchFamily="2" charset="-78"/>
            </a:rPr>
            <a:t>صنعت</a:t>
          </a:r>
          <a:endParaRPr lang="en-US" sz="4200" kern="1200" dirty="0">
            <a:solidFill>
              <a:schemeClr val="tx1"/>
            </a:solidFill>
            <a:cs typeface="B Nazanin" pitchFamily="2" charset="-78"/>
          </a:endParaRPr>
        </a:p>
      </dsp:txBody>
      <dsp:txXfrm>
        <a:off x="1703511" y="1742379"/>
        <a:ext cx="1164977" cy="1164977"/>
      </dsp:txXfrm>
    </dsp:sp>
    <dsp:sp modelId="{304AC656-446F-4526-A9F7-DBF493086867}">
      <dsp:nvSpPr>
        <dsp:cNvPr id="0" name=""/>
        <dsp:cNvSpPr/>
      </dsp:nvSpPr>
      <dsp:spPr>
        <a:xfrm>
          <a:off x="1826410" y="0"/>
          <a:ext cx="1153269" cy="115326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solidFill>
                <a:schemeClr val="tx1"/>
              </a:solidFill>
              <a:cs typeface="B Nazanin" pitchFamily="2" charset="-78"/>
            </a:rPr>
            <a:t>آب</a:t>
          </a:r>
          <a:endParaRPr lang="en-US" sz="2100" kern="1200" dirty="0">
            <a:solidFill>
              <a:schemeClr val="tx1"/>
            </a:solidFill>
            <a:cs typeface="B Nazanin" pitchFamily="2" charset="-78"/>
          </a:endParaRPr>
        </a:p>
      </dsp:txBody>
      <dsp:txXfrm>
        <a:off x="1995302" y="168892"/>
        <a:ext cx="815485" cy="815485"/>
      </dsp:txXfrm>
    </dsp:sp>
    <dsp:sp modelId="{3FE1A44B-DE01-4A24-BBF3-76F3D10CC3B0}">
      <dsp:nvSpPr>
        <dsp:cNvPr id="0" name=""/>
        <dsp:cNvSpPr/>
      </dsp:nvSpPr>
      <dsp:spPr>
        <a:xfrm>
          <a:off x="3371473" y="1208181"/>
          <a:ext cx="1153269" cy="115326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solidFill>
                <a:schemeClr val="tx1"/>
              </a:solidFill>
              <a:cs typeface="B Nazanin" pitchFamily="2" charset="-78"/>
            </a:rPr>
            <a:t>هوا</a:t>
          </a:r>
          <a:endParaRPr lang="en-US" sz="2100" kern="1200" dirty="0">
            <a:solidFill>
              <a:schemeClr val="tx1"/>
            </a:solidFill>
            <a:cs typeface="B Nazanin" pitchFamily="2" charset="-78"/>
          </a:endParaRPr>
        </a:p>
      </dsp:txBody>
      <dsp:txXfrm>
        <a:off x="3540365" y="1377073"/>
        <a:ext cx="815485" cy="815485"/>
      </dsp:txXfrm>
    </dsp:sp>
    <dsp:sp modelId="{5F45E5BD-7158-4172-8F6F-1ED025638EC2}">
      <dsp:nvSpPr>
        <dsp:cNvPr id="0" name=""/>
        <dsp:cNvSpPr/>
      </dsp:nvSpPr>
      <dsp:spPr>
        <a:xfrm>
          <a:off x="2736604" y="3162107"/>
          <a:ext cx="1153269" cy="115326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solidFill>
                <a:schemeClr val="tx1"/>
              </a:solidFill>
              <a:cs typeface="B Nazanin" pitchFamily="2" charset="-78"/>
            </a:rPr>
            <a:t>منابع طبیعی</a:t>
          </a:r>
          <a:endParaRPr lang="en-US" sz="2100" kern="1200" dirty="0">
            <a:solidFill>
              <a:schemeClr val="tx1"/>
            </a:solidFill>
            <a:cs typeface="B Nazanin" pitchFamily="2" charset="-78"/>
          </a:endParaRPr>
        </a:p>
      </dsp:txBody>
      <dsp:txXfrm>
        <a:off x="2905496" y="3330999"/>
        <a:ext cx="815485" cy="815485"/>
      </dsp:txXfrm>
    </dsp:sp>
    <dsp:sp modelId="{803F0529-2850-4AC5-9572-F705661800FF}">
      <dsp:nvSpPr>
        <dsp:cNvPr id="0" name=""/>
        <dsp:cNvSpPr/>
      </dsp:nvSpPr>
      <dsp:spPr>
        <a:xfrm>
          <a:off x="682126" y="3162107"/>
          <a:ext cx="1153269" cy="115326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solidFill>
                <a:schemeClr val="tx1"/>
              </a:solidFill>
              <a:cs typeface="B Nazanin" pitchFamily="2" charset="-78"/>
            </a:rPr>
            <a:t>خاک</a:t>
          </a:r>
          <a:endParaRPr lang="en-US" sz="2100" kern="1200" dirty="0">
            <a:solidFill>
              <a:schemeClr val="tx1"/>
            </a:solidFill>
            <a:cs typeface="B Nazanin" pitchFamily="2" charset="-78"/>
          </a:endParaRPr>
        </a:p>
      </dsp:txBody>
      <dsp:txXfrm>
        <a:off x="851018" y="3330999"/>
        <a:ext cx="815485" cy="815485"/>
      </dsp:txXfrm>
    </dsp:sp>
    <dsp:sp modelId="{FDC0DA84-CFF0-4198-BDAA-29A9A699E8F6}">
      <dsp:nvSpPr>
        <dsp:cNvPr id="0" name=""/>
        <dsp:cNvSpPr/>
      </dsp:nvSpPr>
      <dsp:spPr>
        <a:xfrm>
          <a:off x="47257" y="1208181"/>
          <a:ext cx="1153269" cy="115326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solidFill>
                <a:schemeClr val="tx1"/>
              </a:solidFill>
              <a:cs typeface="B Nazanin" pitchFamily="2" charset="-78"/>
            </a:rPr>
            <a:t>حیات وحش</a:t>
          </a:r>
          <a:endParaRPr lang="en-US" sz="2100" kern="1200" dirty="0">
            <a:solidFill>
              <a:schemeClr val="tx1"/>
            </a:solidFill>
            <a:cs typeface="B Nazanin" pitchFamily="2" charset="-78"/>
          </a:endParaRPr>
        </a:p>
      </dsp:txBody>
      <dsp:txXfrm>
        <a:off x="216149" y="1377073"/>
        <a:ext cx="815485" cy="81548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B98817-6741-402A-AA95-384DFD3D1306}">
      <dsp:nvSpPr>
        <dsp:cNvPr id="0" name=""/>
        <dsp:cNvSpPr/>
      </dsp:nvSpPr>
      <dsp:spPr>
        <a:xfrm>
          <a:off x="1007" y="762000"/>
          <a:ext cx="8249017" cy="1362814"/>
        </a:xfrm>
        <a:prstGeom prst="roundRect">
          <a:avLst>
            <a:gd name="adj" fmla="val 10000"/>
          </a:avLst>
        </a:prstGeom>
        <a:solidFill>
          <a:schemeClr val="accent1"/>
        </a:solidFill>
        <a:ln w="63500" cap="flat" cmpd="thickThin" algn="ctr">
          <a:solidFill>
            <a:schemeClr val="lt1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0" kern="1200" smtClean="0">
              <a:latin typeface="Calibri"/>
              <a:ea typeface="+mn-ea"/>
              <a:cs typeface="B Nazanin" pitchFamily="2" charset="-78"/>
            </a:rPr>
            <a:t>مراحل اجرای ارزیابی نیازهای فناوری زیست محیطی کشور </a:t>
          </a:r>
          <a:endParaRPr lang="en-US" sz="3200" b="0" kern="1200" dirty="0">
            <a:latin typeface="Calibri"/>
            <a:ea typeface="+mn-ea"/>
            <a:cs typeface="B Nazanin" pitchFamily="2" charset="-78"/>
          </a:endParaRPr>
        </a:p>
      </dsp:txBody>
      <dsp:txXfrm>
        <a:off x="40922" y="801915"/>
        <a:ext cx="8169187" cy="1282984"/>
      </dsp:txXfrm>
    </dsp:sp>
    <dsp:sp modelId="{8811F92D-22C3-4DB6-81CC-756E8BC66BF3}">
      <dsp:nvSpPr>
        <dsp:cNvPr id="0" name=""/>
        <dsp:cNvSpPr/>
      </dsp:nvSpPr>
      <dsp:spPr>
        <a:xfrm>
          <a:off x="4079796" y="2124815"/>
          <a:ext cx="91440" cy="1099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BEC769-0C5A-4323-A653-780342CCAEDF}">
      <dsp:nvSpPr>
        <dsp:cNvPr id="0" name=""/>
        <dsp:cNvSpPr/>
      </dsp:nvSpPr>
      <dsp:spPr>
        <a:xfrm>
          <a:off x="1007" y="2234802"/>
          <a:ext cx="8249017" cy="6659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0" kern="1200" smtClean="0">
              <a:latin typeface="Calibri"/>
              <a:ea typeface="+mn-ea"/>
              <a:cs typeface="B Nazanin" pitchFamily="2" charset="-78"/>
            </a:rPr>
            <a:t>بررسی وضع موجود</a:t>
          </a:r>
          <a:endParaRPr lang="en-US" sz="3200" b="0" kern="1200" dirty="0">
            <a:latin typeface="Calibri"/>
            <a:ea typeface="+mn-ea"/>
            <a:cs typeface="B Nazanin" pitchFamily="2" charset="-78"/>
          </a:endParaRPr>
        </a:p>
      </dsp:txBody>
      <dsp:txXfrm>
        <a:off x="20511" y="2254306"/>
        <a:ext cx="8210009" cy="626907"/>
      </dsp:txXfrm>
    </dsp:sp>
    <dsp:sp modelId="{1C18B999-7BFD-496E-B888-EF9BA2EC6975}">
      <dsp:nvSpPr>
        <dsp:cNvPr id="0" name=""/>
        <dsp:cNvSpPr/>
      </dsp:nvSpPr>
      <dsp:spPr>
        <a:xfrm>
          <a:off x="4079796" y="2900718"/>
          <a:ext cx="91440" cy="1099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E309DF-6A4F-4062-80CB-60360B79498B}">
      <dsp:nvSpPr>
        <dsp:cNvPr id="0" name=""/>
        <dsp:cNvSpPr/>
      </dsp:nvSpPr>
      <dsp:spPr>
        <a:xfrm>
          <a:off x="1007" y="3010704"/>
          <a:ext cx="8249017" cy="5592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0" kern="1200" smtClean="0">
              <a:latin typeface="Calibri"/>
              <a:ea typeface="+mn-ea"/>
              <a:cs typeface="B Nazanin" pitchFamily="2" charset="-78"/>
            </a:rPr>
            <a:t>تعیین وضعیت مطلوب</a:t>
          </a:r>
          <a:endParaRPr lang="en-US" sz="3200" b="0" kern="1200">
            <a:latin typeface="Calibri"/>
            <a:ea typeface="+mn-ea"/>
            <a:cs typeface="B Nazanin" pitchFamily="2" charset="-78"/>
          </a:endParaRPr>
        </a:p>
      </dsp:txBody>
      <dsp:txXfrm>
        <a:off x="17388" y="3027085"/>
        <a:ext cx="8216255" cy="526521"/>
      </dsp:txXfrm>
    </dsp:sp>
    <dsp:sp modelId="{7983079A-52F4-482B-8E61-662A59A92408}">
      <dsp:nvSpPr>
        <dsp:cNvPr id="0" name=""/>
        <dsp:cNvSpPr/>
      </dsp:nvSpPr>
      <dsp:spPr>
        <a:xfrm>
          <a:off x="4079796" y="3569988"/>
          <a:ext cx="91440" cy="10998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4C37BD-F3CF-46FF-8A3B-35DC9D2C2682}">
      <dsp:nvSpPr>
        <dsp:cNvPr id="0" name=""/>
        <dsp:cNvSpPr/>
      </dsp:nvSpPr>
      <dsp:spPr>
        <a:xfrm>
          <a:off x="1007" y="3679975"/>
          <a:ext cx="8249017" cy="7116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0" kern="1200" dirty="0" smtClean="0">
              <a:latin typeface="Calibri"/>
              <a:ea typeface="+mn-ea"/>
              <a:cs typeface="B Nazanin" pitchFamily="2" charset="-78"/>
            </a:rPr>
            <a:t>رتبه بندی فناوری ها </a:t>
          </a:r>
          <a:endParaRPr lang="en-US" sz="3200" b="0" kern="1200" dirty="0">
            <a:latin typeface="Calibri"/>
            <a:ea typeface="+mn-ea"/>
            <a:cs typeface="B Nazanin" pitchFamily="2" charset="-78"/>
          </a:endParaRPr>
        </a:p>
      </dsp:txBody>
      <dsp:txXfrm>
        <a:off x="21851" y="3700819"/>
        <a:ext cx="8207329" cy="66999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E955AD-9ABC-4795-B326-28570EC8E789}">
      <dsp:nvSpPr>
        <dsp:cNvPr id="0" name=""/>
        <dsp:cNvSpPr/>
      </dsp:nvSpPr>
      <dsp:spPr>
        <a:xfrm flipH="1">
          <a:off x="1128616" y="6"/>
          <a:ext cx="6027375" cy="1183423"/>
        </a:xfrm>
        <a:prstGeom prst="roundRect">
          <a:avLst>
            <a:gd name="adj" fmla="val 10000"/>
          </a:avLst>
        </a:prstGeom>
        <a:solidFill>
          <a:srgbClr val="9BBB59">
            <a:lumMod val="20000"/>
            <a:lumOff val="8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 smtClean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بررسی وضع موجود</a:t>
          </a:r>
          <a:endParaRPr lang="en-US" sz="1800" b="0" kern="1200" dirty="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sp:txBody>
      <dsp:txXfrm>
        <a:off x="1163277" y="34667"/>
        <a:ext cx="5958053" cy="1114101"/>
      </dsp:txXfrm>
    </dsp:sp>
    <dsp:sp modelId="{A217A76B-E1F4-41BE-BF95-29EFC3428B3F}">
      <dsp:nvSpPr>
        <dsp:cNvPr id="0" name=""/>
        <dsp:cNvSpPr/>
      </dsp:nvSpPr>
      <dsp:spPr>
        <a:xfrm>
          <a:off x="4096584" y="1137709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656934-45EF-43DF-A2BB-1F8F80232FE7}">
      <dsp:nvSpPr>
        <dsp:cNvPr id="0" name=""/>
        <dsp:cNvSpPr/>
      </dsp:nvSpPr>
      <dsp:spPr>
        <a:xfrm>
          <a:off x="1128616" y="1263794"/>
          <a:ext cx="6027375" cy="1170407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شناسایی آلاینده ها</a:t>
          </a:r>
        </a:p>
      </dsp:txBody>
      <dsp:txXfrm>
        <a:off x="1162896" y="1298074"/>
        <a:ext cx="5958815" cy="1101847"/>
      </dsp:txXfrm>
    </dsp:sp>
    <dsp:sp modelId="{48190A90-42F2-479D-AC88-C7DA8933BA1B}">
      <dsp:nvSpPr>
        <dsp:cNvPr id="0" name=""/>
        <dsp:cNvSpPr/>
      </dsp:nvSpPr>
      <dsp:spPr>
        <a:xfrm>
          <a:off x="4096584" y="2388482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86F546-1D46-4849-804F-688822F079BF}">
      <dsp:nvSpPr>
        <dsp:cNvPr id="0" name=""/>
        <dsp:cNvSpPr/>
      </dsp:nvSpPr>
      <dsp:spPr>
        <a:xfrm>
          <a:off x="1128616" y="2514567"/>
          <a:ext cx="6027375" cy="626593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تعیین میزان آلایندگی</a:t>
          </a:r>
        </a:p>
      </dsp:txBody>
      <dsp:txXfrm>
        <a:off x="1146968" y="2532919"/>
        <a:ext cx="5990671" cy="589889"/>
      </dsp:txXfrm>
    </dsp:sp>
    <dsp:sp modelId="{3393C910-0E46-4C6B-B0B2-D8955B822988}">
      <dsp:nvSpPr>
        <dsp:cNvPr id="0" name=""/>
        <dsp:cNvSpPr/>
      </dsp:nvSpPr>
      <dsp:spPr>
        <a:xfrm>
          <a:off x="4096584" y="3095441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C22473-4D22-4A7A-B75D-A5F0A5033E41}">
      <dsp:nvSpPr>
        <dsp:cNvPr id="0" name=""/>
        <dsp:cNvSpPr/>
      </dsp:nvSpPr>
      <dsp:spPr>
        <a:xfrm>
          <a:off x="1128616" y="3221526"/>
          <a:ext cx="6027375" cy="817067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0" kern="1200" dirty="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شناسایی تکنولوژی های مرتبط با آلاینده ها</a:t>
          </a:r>
        </a:p>
      </dsp:txBody>
      <dsp:txXfrm>
        <a:off x="1152547" y="3245457"/>
        <a:ext cx="5979513" cy="76920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A01FDB-70F8-47F2-9BFE-D7265297F265}">
      <dsp:nvSpPr>
        <dsp:cNvPr id="0" name=""/>
        <dsp:cNvSpPr/>
      </dsp:nvSpPr>
      <dsp:spPr>
        <a:xfrm flipH="1">
          <a:off x="939" y="136945"/>
          <a:ext cx="7694321" cy="1173807"/>
        </a:xfrm>
        <a:prstGeom prst="roundRect">
          <a:avLst>
            <a:gd name="adj" fmla="val 10000"/>
          </a:avLst>
        </a:prstGeom>
        <a:solidFill>
          <a:srgbClr val="9BBB59">
            <a:lumMod val="20000"/>
            <a:lumOff val="8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تعیین وضعیت مطلوب</a:t>
          </a:r>
          <a:endParaRPr lang="en-US" sz="1600" b="0" kern="120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sp:txBody>
      <dsp:txXfrm>
        <a:off x="35319" y="171325"/>
        <a:ext cx="7625561" cy="1105047"/>
      </dsp:txXfrm>
    </dsp:sp>
    <dsp:sp modelId="{632B47EF-901A-41BD-B440-E83C9B780AE5}">
      <dsp:nvSpPr>
        <dsp:cNvPr id="0" name=""/>
        <dsp:cNvSpPr/>
      </dsp:nvSpPr>
      <dsp:spPr>
        <a:xfrm>
          <a:off x="3802379" y="1310752"/>
          <a:ext cx="91440" cy="1025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B3EC62-8045-409F-941A-12B8B27C147C}">
      <dsp:nvSpPr>
        <dsp:cNvPr id="0" name=""/>
        <dsp:cNvSpPr/>
      </dsp:nvSpPr>
      <dsp:spPr>
        <a:xfrm>
          <a:off x="10116" y="1413343"/>
          <a:ext cx="7675966" cy="1170378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شناسایی تکنولوژی های جایگزین جهت کاهش  آلایندگی</a:t>
          </a:r>
        </a:p>
      </dsp:txBody>
      <dsp:txXfrm>
        <a:off x="44395" y="1447622"/>
        <a:ext cx="7607408" cy="1101820"/>
      </dsp:txXfrm>
    </dsp:sp>
    <dsp:sp modelId="{96993B2A-D2AE-4A74-825A-B37926D2EB79}">
      <dsp:nvSpPr>
        <dsp:cNvPr id="0" name=""/>
        <dsp:cNvSpPr/>
      </dsp:nvSpPr>
      <dsp:spPr>
        <a:xfrm>
          <a:off x="3802380" y="2583721"/>
          <a:ext cx="91440" cy="1025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273D45-47D4-46A7-946B-91DEA4F575FB}">
      <dsp:nvSpPr>
        <dsp:cNvPr id="0" name=""/>
        <dsp:cNvSpPr/>
      </dsp:nvSpPr>
      <dsp:spPr>
        <a:xfrm>
          <a:off x="60618" y="2686312"/>
          <a:ext cx="7574962" cy="926150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تغیین میزان آلایندگی در صورت جایگزینی تکنولوژی ها (کاهش آلایندگی)</a:t>
          </a:r>
          <a:endParaRPr lang="en-US" sz="1600" b="0" kern="120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sp:txBody>
      <dsp:txXfrm>
        <a:off x="87744" y="2713438"/>
        <a:ext cx="7520710" cy="871898"/>
      </dsp:txXfrm>
    </dsp:sp>
    <dsp:sp modelId="{5C8D216A-186C-46F6-BDFF-6783205E10A1}">
      <dsp:nvSpPr>
        <dsp:cNvPr id="0" name=""/>
        <dsp:cNvSpPr/>
      </dsp:nvSpPr>
      <dsp:spPr>
        <a:xfrm>
          <a:off x="3802380" y="3612462"/>
          <a:ext cx="91440" cy="1025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946"/>
              </a:lnTo>
            </a:path>
          </a:pathLst>
        </a:custGeo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791A90-4BF5-4274-9204-DA963ACE977C}">
      <dsp:nvSpPr>
        <dsp:cNvPr id="0" name=""/>
        <dsp:cNvSpPr/>
      </dsp:nvSpPr>
      <dsp:spPr>
        <a:xfrm>
          <a:off x="939" y="3715053"/>
          <a:ext cx="7694321" cy="720001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>
              <a:solidFill>
                <a:sysClr val="windowText" lastClr="000000"/>
              </a:solidFill>
              <a:latin typeface="Calibri"/>
              <a:ea typeface="+mn-ea"/>
              <a:cs typeface="B Nazanin" pitchFamily="2" charset="-78"/>
            </a:rPr>
            <a:t>تغیین عوامل موثر بر رتبه بندی تکنولوژی های جایگزین مناسب هموراه با مدل رتبه بندی</a:t>
          </a:r>
          <a:endParaRPr lang="en-US" sz="1600" b="0" kern="1200">
            <a:solidFill>
              <a:sysClr val="windowText" lastClr="000000"/>
            </a:solidFill>
            <a:latin typeface="Calibri"/>
            <a:ea typeface="+mn-ea"/>
            <a:cs typeface="B Nazanin" pitchFamily="2" charset="-78"/>
          </a:endParaRPr>
        </a:p>
      </dsp:txBody>
      <dsp:txXfrm>
        <a:off x="22027" y="3736141"/>
        <a:ext cx="7652145" cy="6778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97E29-D984-4E17-B593-CBC9DD1B062E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392F0-E354-4F8B-A260-CDD54A980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338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نا هماهنگی بین بخش های مختلف گزارش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392F0-E354-4F8B-A260-CDD54A9805B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74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05FE-F0A0-4A10-B5CC-62F5BF04EAB2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146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905FE-F0A0-4A10-B5CC-62F5BF04EAB2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038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F486F-B85A-4683-AF29-9BC1C686E915}" type="slidenum">
              <a:rPr lang="fa-IR" smtClean="0">
                <a:solidFill>
                  <a:prstClr val="black"/>
                </a:solidFill>
              </a:rPr>
              <a:pPr/>
              <a:t>40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583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در حقیقت انجمن بخشی از مرکز همکاری</a:t>
            </a:r>
            <a:r>
              <a:rPr lang="fa-IR" baseline="0" dirty="0" smtClean="0"/>
              <a:t> ها می باشد </a:t>
            </a:r>
          </a:p>
          <a:p>
            <a:r>
              <a:rPr lang="fa-IR" baseline="0" dirty="0" smtClean="0"/>
              <a:t>برگزیدن نمایندگانی از قطب های اجرایی و آموزشی کشور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F486F-B85A-4683-AF29-9BC1C686E915}" type="slidenum">
              <a:rPr lang="fa-IR" smtClean="0">
                <a:solidFill>
                  <a:prstClr val="black"/>
                </a:solidFill>
              </a:rPr>
              <a:pPr/>
              <a:t>48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35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برگزیدن</a:t>
            </a:r>
            <a:r>
              <a:rPr lang="fa-IR" baseline="0" dirty="0" smtClean="0"/>
              <a:t> سمت </a:t>
            </a:r>
            <a:r>
              <a:rPr lang="fa-IR" baseline="0" dirty="0" err="1" smtClean="0"/>
              <a:t>هایی</a:t>
            </a:r>
            <a:r>
              <a:rPr lang="fa-IR" baseline="0" dirty="0" smtClean="0"/>
              <a:t> از وزارتخانه های مختلف ذینفع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F486F-B85A-4683-AF29-9BC1C686E915}" type="slidenum">
              <a:rPr lang="fa-IR" smtClean="0">
                <a:solidFill>
                  <a:prstClr val="black"/>
                </a:solidFill>
              </a:rPr>
              <a:pPr/>
              <a:t>49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728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err="1" smtClean="0"/>
              <a:t>کارگروه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F486F-B85A-4683-AF29-9BC1C686E915}" type="slidenum">
              <a:rPr lang="fa-IR" smtClean="0">
                <a:solidFill>
                  <a:prstClr val="black"/>
                </a:solidFill>
              </a:rPr>
              <a:pPr/>
              <a:t>50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681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E22ED-B53E-4A89-8C43-84237B150FCC}" type="slidenum">
              <a:rPr lang="en-US" smtClean="0">
                <a:solidFill>
                  <a:prstClr val="black"/>
                </a:solidFill>
              </a:rPr>
              <a:pPr/>
              <a:t>57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704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fld id="{2D061EAB-9260-4A92-807F-BE061A0E0084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extLst/>
          </a:lstStyle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48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770806-40D3-4972-8E3D-535D938B6AAC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E5DA9C-5B4C-4134-97C1-73B2B538E0DE}" type="slidenum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127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45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6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7EAEF8-7276-4D62-B9A1-386210ECB82A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E5DA9C-5B4C-4134-97C1-73B2B538E0DE}" type="slidenum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267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42473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Freeform 18"/>
          <p:cNvSpPr>
            <a:spLocks/>
          </p:cNvSpPr>
          <p:nvPr/>
        </p:nvSpPr>
        <p:spPr bwMode="hidden">
          <a:xfrm>
            <a:off x="893766" y="5370719"/>
            <a:ext cx="6878634" cy="85122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Freeform 22"/>
          <p:cNvSpPr>
            <a:spLocks/>
          </p:cNvSpPr>
          <p:nvPr/>
        </p:nvSpPr>
        <p:spPr bwMode="hidden">
          <a:xfrm>
            <a:off x="2832087" y="5383008"/>
            <a:ext cx="5474993" cy="775266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63672" y="6250170"/>
            <a:ext cx="3786690" cy="365125"/>
          </a:xfrm>
          <a:prstGeom prst="rect">
            <a:avLst/>
          </a:prstGeom>
        </p:spPr>
        <p:txBody>
          <a:bodyPr/>
          <a:lstStyle/>
          <a:p>
            <a:fld id="{1B9751DF-F8FD-4886-A0AC-75C5DDC59151}" type="datetime1">
              <a:rPr lang="en-US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539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2070" y="1752602"/>
            <a:ext cx="7408333" cy="4373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63672" y="6250170"/>
            <a:ext cx="3786690" cy="365125"/>
          </a:xfrm>
          <a:prstGeom prst="rect">
            <a:avLst/>
          </a:prstGeom>
        </p:spPr>
        <p:txBody>
          <a:bodyPr/>
          <a:lstStyle/>
          <a:p>
            <a:fld id="{30A07163-269F-430D-BB75-9A78FB873EBC}" type="datetime1">
              <a:rPr lang="en-US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339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41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3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91" y="4074180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9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63672" y="6250170"/>
            <a:ext cx="3786690" cy="365125"/>
          </a:xfrm>
          <a:prstGeom prst="rect">
            <a:avLst/>
          </a:prstGeom>
        </p:spPr>
        <p:txBody>
          <a:bodyPr/>
          <a:lstStyle/>
          <a:p>
            <a:fld id="{A8822469-7D36-47C6-B912-F9BC783E9C13}" type="datetime1">
              <a:rPr lang="en-US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9992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63672" y="6250170"/>
            <a:ext cx="3786690" cy="365125"/>
          </a:xfrm>
          <a:prstGeom prst="rect">
            <a:avLst/>
          </a:prstGeom>
        </p:spPr>
        <p:txBody>
          <a:bodyPr/>
          <a:lstStyle/>
          <a:p>
            <a:fld id="{1D3F4154-2D39-4773-AB24-650B0DBB53C1}" type="datetime1">
              <a:rPr lang="en-US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603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5" y="3429006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6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163672" y="6250170"/>
            <a:ext cx="3786690" cy="365125"/>
          </a:xfrm>
          <a:prstGeom prst="rect">
            <a:avLst/>
          </a:prstGeom>
        </p:spPr>
        <p:txBody>
          <a:bodyPr/>
          <a:lstStyle/>
          <a:p>
            <a:fld id="{0DAE9560-DD30-464D-89E6-E31E797051F4}" type="datetime1">
              <a:rPr lang="en-US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339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163672" y="6250170"/>
            <a:ext cx="3786690" cy="365125"/>
          </a:xfrm>
          <a:prstGeom prst="rect">
            <a:avLst/>
          </a:prstGeom>
        </p:spPr>
        <p:txBody>
          <a:bodyPr/>
          <a:lstStyle/>
          <a:p>
            <a:fld id="{C95B507A-C472-41B6-92D7-1F4C6301B901}" type="datetime1">
              <a:rPr lang="en-US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380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163672" y="6250170"/>
            <a:ext cx="3786690" cy="365125"/>
          </a:xfrm>
          <a:prstGeom prst="rect">
            <a:avLst/>
          </a:prstGeom>
        </p:spPr>
        <p:txBody>
          <a:bodyPr/>
          <a:lstStyle/>
          <a:p>
            <a:fld id="{4DAA8C24-F0B0-4849-8EB7-7445CD56BECE}" type="datetime1">
              <a:rPr lang="en-US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9356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63672" y="6250170"/>
            <a:ext cx="3786690" cy="365125"/>
          </a:xfrm>
          <a:prstGeom prst="rect">
            <a:avLst/>
          </a:prstGeom>
        </p:spPr>
        <p:txBody>
          <a:bodyPr/>
          <a:lstStyle/>
          <a:p>
            <a:fld id="{F9B3DA6A-7680-4724-B698-8E7EAC820D91}" type="datetime1">
              <a:rPr lang="en-US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6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3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39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9F6B4-324C-4675-BD66-D930D266C2CC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extLst/>
          </a:lstStyle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690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8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6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63672" y="6250170"/>
            <a:ext cx="3786690" cy="365125"/>
          </a:xfrm>
          <a:prstGeom prst="rect">
            <a:avLst/>
          </a:prstGeom>
        </p:spPr>
        <p:txBody>
          <a:bodyPr/>
          <a:lstStyle/>
          <a:p>
            <a:fld id="{10059908-B2D5-484E-9CB8-A7CAAED8D80A}" type="datetime1">
              <a:rPr lang="en-US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986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63672" y="6250170"/>
            <a:ext cx="3786690" cy="365125"/>
          </a:xfrm>
          <a:prstGeom prst="rect">
            <a:avLst/>
          </a:prstGeom>
        </p:spPr>
        <p:txBody>
          <a:bodyPr/>
          <a:lstStyle/>
          <a:p>
            <a:fld id="{1222F990-DB2A-4D94-B28B-5FC661FC3D9C}" type="datetime1">
              <a:rPr lang="en-US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902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63672" y="6250170"/>
            <a:ext cx="3786690" cy="365125"/>
          </a:xfrm>
          <a:prstGeom prst="rect">
            <a:avLst/>
          </a:prstGeom>
        </p:spPr>
        <p:txBody>
          <a:bodyPr/>
          <a:lstStyle/>
          <a:p>
            <a:fld id="{5EA1D0E6-5C27-48BE-83E2-E9E14BDE8D79}" type="datetime1">
              <a:rPr lang="en-US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3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61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Wave8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20000" contrast="63000"/>
          </a:blip>
          <a:stretch>
            <a:fillRect/>
          </a:stretch>
        </p:blipFill>
        <p:spPr>
          <a:xfrm>
            <a:off x="0" y="3290244"/>
            <a:ext cx="8458200" cy="3454415"/>
          </a:xfrm>
          <a:prstGeom prst="rect">
            <a:avLst/>
          </a:prstGeom>
        </p:spPr>
      </p:pic>
      <p:pic>
        <p:nvPicPr>
          <p:cNvPr id="11" name="Picture 10" descr="Wave11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lum bright="19000" contrast="78000"/>
          </a:blip>
          <a:stretch>
            <a:fillRect/>
          </a:stretch>
        </p:blipFill>
        <p:spPr>
          <a:xfrm>
            <a:off x="2104374" y="3730915"/>
            <a:ext cx="7039627" cy="3139615"/>
          </a:xfrm>
          <a:prstGeom prst="rect">
            <a:avLst/>
          </a:prstGeom>
        </p:spPr>
      </p:pic>
      <p:pic>
        <p:nvPicPr>
          <p:cNvPr id="8" name="Picture 7" descr="Wave2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5000" contrast="52000"/>
          </a:blip>
          <a:stretch>
            <a:fillRect/>
          </a:stretch>
        </p:blipFill>
        <p:spPr>
          <a:xfrm>
            <a:off x="-12525" y="4"/>
            <a:ext cx="5373635" cy="6431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7" name="Picture 6" descr="Wave1.png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17000" contrast="42000"/>
          </a:blip>
          <a:stretch>
            <a:fillRect/>
          </a:stretch>
        </p:blipFill>
        <p:spPr>
          <a:xfrm>
            <a:off x="-12525" y="-25052"/>
            <a:ext cx="5373635" cy="563881"/>
          </a:xfrm>
          <a:prstGeom prst="rect">
            <a:avLst/>
          </a:prstGeom>
        </p:spPr>
      </p:pic>
      <p:pic>
        <p:nvPicPr>
          <p:cNvPr id="14" name="Picture 13" descr="Wave8.png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24000"/>
          </a:blip>
          <a:stretch>
            <a:fillRect/>
          </a:stretch>
        </p:blipFill>
        <p:spPr>
          <a:xfrm>
            <a:off x="0" y="3185175"/>
            <a:ext cx="9144000" cy="3636226"/>
          </a:xfrm>
          <a:prstGeom prst="rect">
            <a:avLst/>
          </a:prstGeom>
        </p:spPr>
      </p:pic>
      <p:pic>
        <p:nvPicPr>
          <p:cNvPr id="9" name="Picture 8" descr="Wave8.pn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6000" contrast="63000"/>
          </a:blip>
          <a:stretch>
            <a:fillRect/>
          </a:stretch>
        </p:blipFill>
        <p:spPr>
          <a:xfrm>
            <a:off x="0" y="3234300"/>
            <a:ext cx="9144000" cy="3636226"/>
          </a:xfrm>
          <a:prstGeom prst="rect">
            <a:avLst/>
          </a:prstGeom>
        </p:spPr>
      </p:pic>
      <p:pic>
        <p:nvPicPr>
          <p:cNvPr id="10" name="Picture 9" descr="Wave10.png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9000" contrast="86000"/>
          </a:blip>
          <a:stretch>
            <a:fillRect/>
          </a:stretch>
        </p:blipFill>
        <p:spPr>
          <a:xfrm>
            <a:off x="0" y="4480469"/>
            <a:ext cx="9144000" cy="2102938"/>
          </a:xfrm>
          <a:prstGeom prst="rect">
            <a:avLst/>
          </a:prstGeom>
        </p:spPr>
      </p:pic>
      <p:pic>
        <p:nvPicPr>
          <p:cNvPr id="16" name="Picture 15" descr="Wave9.png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-4000" contrast="66000"/>
          </a:blip>
          <a:stretch>
            <a:fillRect/>
          </a:stretch>
        </p:blipFill>
        <p:spPr>
          <a:xfrm>
            <a:off x="5830818" y="3591841"/>
            <a:ext cx="3313183" cy="1341123"/>
          </a:xfrm>
          <a:prstGeom prst="rect">
            <a:avLst/>
          </a:prstGeom>
        </p:spPr>
      </p:pic>
      <p:pic>
        <p:nvPicPr>
          <p:cNvPr id="17" name="Picture 16" descr="Wave6.png"/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lum contrast="59000"/>
          </a:blip>
          <a:stretch>
            <a:fillRect/>
          </a:stretch>
        </p:blipFill>
        <p:spPr>
          <a:xfrm>
            <a:off x="-16807" y="4967354"/>
            <a:ext cx="4476074" cy="809685"/>
          </a:xfrm>
          <a:prstGeom prst="rect">
            <a:avLst/>
          </a:prstGeom>
        </p:spPr>
      </p:pic>
      <p:pic>
        <p:nvPicPr>
          <p:cNvPr id="19" name="Picture 18" descr="Wave3.png"/>
          <p:cNvPicPr>
            <a:picLocks noChangeAspect="1"/>
          </p:cNvPicPr>
          <p:nvPr/>
        </p:nvPicPr>
        <p:blipFill>
          <a:blip r:embed="rId10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1421655">
            <a:off x="-106626" y="3101774"/>
            <a:ext cx="9455699" cy="2325798"/>
          </a:xfrm>
          <a:prstGeom prst="rect">
            <a:avLst/>
          </a:prstGeom>
        </p:spPr>
      </p:pic>
      <p:pic>
        <p:nvPicPr>
          <p:cNvPr id="20" name="Picture 19" descr="Wave11.png"/>
          <p:cNvPicPr>
            <a:picLocks noChangeAspect="1"/>
          </p:cNvPicPr>
          <p:nvPr/>
        </p:nvPicPr>
        <p:blipFill>
          <a:blip r:embed="rId3" cstate="print">
            <a:lum bright="70000" contrast="-70000"/>
          </a:blip>
          <a:stretch>
            <a:fillRect/>
          </a:stretch>
        </p:blipFill>
        <p:spPr>
          <a:xfrm>
            <a:off x="2590800" y="3260335"/>
            <a:ext cx="6553200" cy="361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258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ave8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lum bright="23000" contrast="72000"/>
          </a:blip>
          <a:stretch>
            <a:fillRect/>
          </a:stretch>
        </p:blipFill>
        <p:spPr>
          <a:xfrm rot="5400000">
            <a:off x="-2816379" y="2865718"/>
            <a:ext cx="6857999" cy="1126571"/>
          </a:xfrm>
          <a:prstGeom prst="rect">
            <a:avLst/>
          </a:prstGeom>
        </p:spPr>
      </p:pic>
      <p:pic>
        <p:nvPicPr>
          <p:cNvPr id="9" name="Picture 8" descr="Wave8.pn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lum bright="53000"/>
          </a:blip>
          <a:stretch>
            <a:fillRect/>
          </a:stretch>
        </p:blipFill>
        <p:spPr>
          <a:xfrm rot="5400000">
            <a:off x="-2891150" y="2830215"/>
            <a:ext cx="6858000" cy="12009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850" y="274638"/>
            <a:ext cx="8148950" cy="1143000"/>
          </a:xfrm>
        </p:spPr>
        <p:txBody>
          <a:bodyPr>
            <a:normAutofit/>
          </a:bodyPr>
          <a:lstStyle>
            <a:lvl1pPr algn="ctr" rtl="1">
              <a:defRPr sz="3600" b="1" cap="none" spc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cs typeface="B Nazanin" pitchFamily="2" charset="-78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959" y="1417642"/>
            <a:ext cx="7485840" cy="4708525"/>
          </a:xfrm>
        </p:spPr>
        <p:txBody>
          <a:bodyPr/>
          <a:lstStyle>
            <a:lvl1pPr algn="r" rtl="1">
              <a:buClr>
                <a:schemeClr val="tx2">
                  <a:lumMod val="75000"/>
                </a:schemeClr>
              </a:buClr>
              <a:buSzPct val="75000"/>
              <a:buFont typeface="Wingdings" pitchFamily="2" charset="2"/>
              <a:buChar char="Ø"/>
              <a:defRPr>
                <a:cs typeface="B Nazanin" pitchFamily="2" charset="-78"/>
              </a:defRPr>
            </a:lvl1pPr>
            <a:lvl2pPr algn="r" rtl="1">
              <a:defRPr>
                <a:cs typeface="B Nazanin" pitchFamily="2" charset="-78"/>
              </a:defRPr>
            </a:lvl2pPr>
            <a:lvl3pPr algn="r" rtl="1">
              <a:defRPr>
                <a:cs typeface="B Nazanin" pitchFamily="2" charset="-78"/>
              </a:defRPr>
            </a:lvl3pPr>
            <a:lvl4pPr algn="r" rtl="1">
              <a:defRPr>
                <a:cs typeface="B Nazanin" pitchFamily="2" charset="-78"/>
              </a:defRPr>
            </a:lvl4pPr>
            <a:lvl5pPr algn="r" rtl="1">
              <a:defRPr>
                <a:cs typeface="B Nazanin" pitchFamily="2" charset="-78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6" descr="Wave8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6000" contrast="63000"/>
          </a:blip>
          <a:stretch>
            <a:fillRect/>
          </a:stretch>
        </p:blipFill>
        <p:spPr>
          <a:xfrm rot="5400000">
            <a:off x="-2953781" y="2828523"/>
            <a:ext cx="6858000" cy="1200958"/>
          </a:xfrm>
          <a:prstGeom prst="rect">
            <a:avLst/>
          </a:prstGeom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62888" y="642760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351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8767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900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850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5318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230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F386C2-2C91-4BC2-AE4E-0532A99EAD45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E5DA9C-5B4C-4134-97C1-73B2B538E0DE}" type="slidenum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4962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7610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B533FED-FE08-4A06-8FB1-DCFB6A1339CF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19434D4-F4C6-4CBD-B52F-BA8D09F6FBDF}" type="slidenum">
              <a:rPr lang="en-US" smtClean="0">
                <a:solidFill>
                  <a:srgbClr val="94C600"/>
                </a:solidFill>
              </a:rPr>
              <a:pPr/>
              <a:t>‹#›</a:t>
            </a:fld>
            <a:endParaRPr lang="en-US">
              <a:solidFill>
                <a:srgbClr val="94C600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3173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23652"/>
            <a:ext cx="8001000" cy="40771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ABC6E-1067-4915-886E-2929827EF164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241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7B67-0721-4D1E-921A-9BDAE7B43A70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7501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8269-BD89-4037-95D6-461174B70867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8675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7C2D4-B83D-494F-8E6F-F1DB20026B7E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5070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EDA05-D9AA-4E6E-BDB7-161F66303676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319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8274F-6D8D-4373-9CF6-4B1AAEA8B58A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7852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0AFEC-D1A3-4E53-8167-FFB9DDEF3A27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52227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FB3AA-71F8-41CA-8043-0B2650CA0F59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61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19BBDA-4872-4AB5-99CF-2128C2B7C6AA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E5DA9C-5B4C-4134-97C1-73B2B538E0DE}" type="slidenum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9493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E6E27-112C-4A5B-BC53-3E4BAA9345D6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070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B829-91DB-45A1-A9CC-5EE79D7BF179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8612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646091A-EDFD-4E51-B796-59A5B007AADB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>
              <a:solidFill>
                <a:srgbClr val="98C723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7CD3F27-6D0B-47C7-83C0-4240182C4F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1326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algn="r" rtl="1">
              <a:defRPr>
                <a:cs typeface="B Nazanin" pitchFamily="2" charset="-78"/>
              </a:defRPr>
            </a:lvl1pPr>
            <a:lvl2pPr algn="r" rtl="1">
              <a:defRPr>
                <a:cs typeface="B Nazanin" pitchFamily="2" charset="-78"/>
              </a:defRPr>
            </a:lvl2pPr>
            <a:lvl3pPr algn="r" rtl="1">
              <a:defRPr>
                <a:cs typeface="B Nazanin" pitchFamily="2" charset="-78"/>
              </a:defRPr>
            </a:lvl3pPr>
            <a:lvl4pPr algn="r" rtl="1">
              <a:defRPr>
                <a:cs typeface="B Nazanin" pitchFamily="2" charset="-78"/>
              </a:defRPr>
            </a:lvl4pPr>
            <a:lvl5pPr algn="r" rtl="1">
              <a:defRPr>
                <a:cs typeface="B Nazanin" pitchFamily="2" charset="-78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5C26055-8291-4609-BA01-B203B7C9DCDA}" type="datetime1">
              <a:rPr lang="en-US" smtClean="0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ctr" rtl="1">
              <a:defRPr sz="1800">
                <a:solidFill>
                  <a:schemeClr val="tx1"/>
                </a:solidFill>
                <a:effectLst/>
                <a:cs typeface="B Nazanin" pitchFamily="2" charset="-78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2190050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795FAE-EEA5-4618-9335-95770F695618}" type="datetime1">
              <a:rPr lang="en-US" smtClean="0">
                <a:solidFill>
                  <a:prstClr val="white"/>
                </a:solidFill>
              </a:rPr>
              <a:pPr/>
              <a:t>2/2/2015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D3F27-6D0B-47C7-83C0-4240182C4FA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7466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E21C4E-D912-4777-AFDA-CD7573BDEE90}" type="datetime1">
              <a:rPr lang="en-US" smtClean="0">
                <a:solidFill>
                  <a:prstClr val="white"/>
                </a:solidFill>
              </a:rPr>
              <a:pPr/>
              <a:t>2/2/2015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D3F27-6D0B-47C7-83C0-4240182C4FA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20187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5D18B1-57EF-4E8D-BB9F-361229EB5757}" type="datetime1">
              <a:rPr lang="en-US" smtClean="0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7987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93977C-C60B-4B57-8579-C30A420CB22F}" type="datetime1">
              <a:rPr lang="en-US" smtClean="0">
                <a:solidFill>
                  <a:prstClr val="white"/>
                </a:solidFill>
              </a:rPr>
              <a:pPr/>
              <a:t>2/2/2015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D3F27-6D0B-47C7-83C0-4240182C4FA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737610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95DFA6-9DC9-4BA5-AC03-3CF2D56E5E38}" type="datetime1">
              <a:rPr lang="en-US" smtClean="0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7211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2FD1C1A-80AF-4855-A2E0-B079B310F955}" type="datetime1">
              <a:rPr lang="en-US" smtClean="0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028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981EAE-4B02-4E54-83DD-BB70B17EA2AE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E5DA9C-5B4C-4134-97C1-73B2B538E0DE}" type="slidenum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646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E1A1C66-F986-4E85-894B-D91900BCCA5F}" type="datetime1">
              <a:rPr lang="en-US" smtClean="0">
                <a:solidFill>
                  <a:prstClr val="white"/>
                </a:solidFill>
              </a:rPr>
              <a:pPr/>
              <a:t>2/2/2015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7CD3F27-6D0B-47C7-83C0-4240182C4FA1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3350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07C4BF-4257-446B-9662-DCBEB2C02CAA}" type="datetime1">
              <a:rPr lang="en-US" smtClean="0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5842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A91194-2B5E-479E-B970-E82A6DA60151}" type="datetime1">
              <a:rPr lang="en-US" smtClean="0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890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A1DA04-8C56-483F-AED2-A3285B59DFE7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E5DA9C-5B4C-4134-97C1-73B2B538E0DE}" type="slidenum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848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38D001-8A47-4E82-B891-48EB5751DEFA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E5DA9C-5B4C-4134-97C1-73B2B538E0DE}" type="slidenum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94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3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A832DD-E016-4EBA-A4D0-49B7633F7C72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E5DA9C-5B4C-4134-97C1-73B2B538E0DE}" type="slidenum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294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E31DB3-CFD1-429E-BE9F-0D36ACBB7876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E5DA9C-5B4C-4134-97C1-73B2B538E0DE}" type="slidenum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94C600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9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245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5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8" y="21106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2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6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968AA1E-C43A-4B0A-B9B6-C272A38AF16A}" type="datetime1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2/2/2015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6E5DA9C-5B4C-4134-97C1-73B2B538E0DE}" type="slidenum">
              <a:rPr lang="en-US" smtClean="0">
                <a:solidFill>
                  <a:srgbClr val="CAF278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CAF278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989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1" eaLnBrk="1" latinLnBrk="0" hangingPunct="1">
        <a:spcBef>
          <a:spcPct val="0"/>
        </a:spcBef>
        <a:buNone/>
        <a:defRPr kumimoji="0" sz="1800" kern="1200">
          <a:solidFill>
            <a:schemeClr val="tx2">
              <a:satMod val="13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41" y="6250170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endParaRPr lang="en-US">
              <a:solidFill>
                <a:srgbClr val="5B6973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01175" y="6250169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3" y="1824469"/>
            <a:ext cx="8229599" cy="4301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02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Times New Roman" pitchFamily="18" charset="0"/>
          <a:ea typeface="+mj-ea"/>
          <a:cs typeface="Times New Roman" pitchFamily="18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7263" y="641572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934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B Nazanin" panose="00000400000000000000" pitchFamily="2" charset="-78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B Nazanin" panose="00000400000000000000" pitchFamily="2" charset="-78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B Nazanin" panose="00000400000000000000" pitchFamily="2" charset="-78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B Nazanin" panose="00000400000000000000" pitchFamily="2" charset="-78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B Nazanin" panose="00000400000000000000" pitchFamily="2" charset="-78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E96DDB0-5C77-4AF5-ADCB-14E05CC4B5F0}" type="datetime1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>
              <a:solidFill>
                <a:srgbClr val="94C6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19434D4-F4C6-4CBD-B52F-BA8D09F6FBD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998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000" kern="1200" baseline="0">
          <a:solidFill>
            <a:schemeClr val="accent1">
              <a:lumMod val="50000"/>
            </a:schemeClr>
          </a:solidFill>
          <a:latin typeface="Times New Roman" pitchFamily="18" charset="0"/>
          <a:ea typeface="+mj-ea"/>
          <a:cs typeface="B Nazanin" pitchFamily="2" charset="-78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1"/>
          </a:solidFill>
          <a:latin typeface="Times New Roman" pitchFamily="18" charset="0"/>
          <a:ea typeface="+mn-ea"/>
          <a:cs typeface="B Nazanin" pitchFamily="2" charset="-78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1"/>
          </a:solidFill>
          <a:latin typeface="Times New Roman" pitchFamily="18" charset="0"/>
          <a:ea typeface="+mn-ea"/>
          <a:cs typeface="B Nazanin" pitchFamily="2" charset="-78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1"/>
          </a:solidFill>
          <a:latin typeface="Times New Roman" pitchFamily="18" charset="0"/>
          <a:ea typeface="+mn-ea"/>
          <a:cs typeface="B Nazanin" pitchFamily="2" charset="-78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1"/>
          </a:solidFill>
          <a:latin typeface="Times New Roman" pitchFamily="18" charset="0"/>
          <a:ea typeface="+mn-ea"/>
          <a:cs typeface="B Nazanin" pitchFamily="2" charset="-78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1"/>
          </a:solidFill>
          <a:latin typeface="Times New Roman" pitchFamily="18" charset="0"/>
          <a:ea typeface="+mn-ea"/>
          <a:cs typeface="B Nazanin" pitchFamily="2" charset="-78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AA14537-F113-4071-A7A7-6E8FB124A4E6}" type="datetime1">
              <a:rPr lang="en-US" smtClean="0">
                <a:solidFill>
                  <a:prstClr val="black"/>
                </a:solidFill>
              </a:rPr>
              <a:pPr/>
              <a:t>2/2/2015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923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2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45.xml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55.xml"/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5" name="Picture 2" descr="D:\AMC.co\AMC.Profile\LOGOs\logo besme\bism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5608" y="846138"/>
            <a:ext cx="7200795" cy="4815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85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960" y="0"/>
            <a:ext cx="7498080" cy="762000"/>
          </a:xfrm>
        </p:spPr>
        <p:txBody>
          <a:bodyPr/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Industry</a:t>
            </a:r>
            <a:r>
              <a:rPr lang="en-US" sz="2800" dirty="0">
                <a:solidFill>
                  <a:srgbClr val="94C600">
                    <a:lumMod val="50000"/>
                  </a:srgbClr>
                </a:solidFill>
                <a:latin typeface="Adobe Caslon Pro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838200"/>
            <a:ext cx="7498080" cy="9144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2400" dirty="0" smtClean="0">
                <a:latin typeface="Adobe Caslon Pro" pitchFamily="18" charset="0"/>
              </a:rPr>
              <a:t>The amount of GHGs emission related to consumed petrol </a:t>
            </a:r>
            <a:r>
              <a:rPr lang="en-US" sz="2400" dirty="0">
                <a:latin typeface="Adobe Caslon Pro" pitchFamily="18" charset="0"/>
              </a:rPr>
              <a:t>in 2000 (ton/</a:t>
            </a:r>
            <a:r>
              <a:rPr lang="en-US" sz="2400" dirty="0" err="1">
                <a:latin typeface="Adobe Caslon Pro" pitchFamily="18" charset="0"/>
              </a:rPr>
              <a:t>yr</a:t>
            </a:r>
            <a:r>
              <a:rPr lang="en-US" sz="2400" dirty="0">
                <a:latin typeface="Adobe Caslon Pro" pitchFamily="18" charset="0"/>
              </a:rPr>
              <a:t>) </a:t>
            </a:r>
            <a:r>
              <a:rPr lang="en-US" sz="1400" dirty="0">
                <a:latin typeface="Adobe Caslon Pro" pitchFamily="18" charset="0"/>
              </a:rPr>
              <a:t>[SIC 2004]</a:t>
            </a:r>
          </a:p>
          <a:p>
            <a:pPr marL="82296" indent="0">
              <a:buNone/>
            </a:pPr>
            <a:endParaRPr lang="en-US" sz="2400" dirty="0" smtClean="0">
              <a:latin typeface="Adobe Caslon Pro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pic>
        <p:nvPicPr>
          <p:cNvPr id="8" name="Picture 2" descr="C:\Users\dell\Pictures\New Picture (2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67436"/>
            <a:ext cx="7543800" cy="473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62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100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990600" y="2057400"/>
            <a:ext cx="0" cy="30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C:\Documents and Settings\101\My Documents\My Pictures\New Picture (18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809" y="1567928"/>
            <a:ext cx="6352381" cy="435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03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960" y="0"/>
            <a:ext cx="7498080" cy="762000"/>
          </a:xfrm>
        </p:spPr>
        <p:txBody>
          <a:bodyPr/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Industry</a:t>
            </a:r>
            <a:r>
              <a:rPr lang="en-US" sz="2800" dirty="0">
                <a:solidFill>
                  <a:srgbClr val="94C600">
                    <a:lumMod val="50000"/>
                  </a:srgbClr>
                </a:solidFill>
                <a:latin typeface="Adobe Caslon Pro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914400"/>
            <a:ext cx="7498080" cy="9144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2400" dirty="0" smtClean="0">
                <a:latin typeface="Adobe Caslon Pro" pitchFamily="18" charset="0"/>
              </a:rPr>
              <a:t>The </a:t>
            </a:r>
            <a:r>
              <a:rPr lang="en-US" sz="2400" dirty="0">
                <a:latin typeface="Adobe Caslon Pro" pitchFamily="18" charset="0"/>
              </a:rPr>
              <a:t>amount of GHGs emission related to consumed kerosene in 2000 (ton/</a:t>
            </a:r>
            <a:r>
              <a:rPr lang="en-US" sz="2400" dirty="0" err="1">
                <a:latin typeface="Adobe Caslon Pro" pitchFamily="18" charset="0"/>
              </a:rPr>
              <a:t>yr</a:t>
            </a:r>
            <a:r>
              <a:rPr lang="en-US" sz="2400" dirty="0">
                <a:latin typeface="Adobe Caslon Pro" pitchFamily="18" charset="0"/>
              </a:rPr>
              <a:t>)</a:t>
            </a:r>
            <a:r>
              <a:rPr lang="en-US" sz="1400" dirty="0">
                <a:latin typeface="Adobe Caslon Pro" pitchFamily="18" charset="0"/>
              </a:rPr>
              <a:t> [SIC 2004]</a:t>
            </a:r>
            <a:endParaRPr lang="en-US" sz="1400" dirty="0" smtClean="0">
              <a:latin typeface="Adobe Caslon Pro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pic>
        <p:nvPicPr>
          <p:cNvPr id="8" name="Picture 2" descr="C:\Users\dell\Pictures\New Picture (3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77724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03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960" y="0"/>
            <a:ext cx="7498080" cy="762000"/>
          </a:xfrm>
        </p:spPr>
        <p:txBody>
          <a:bodyPr/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Industry</a:t>
            </a:r>
            <a:r>
              <a:rPr lang="en-US" sz="2800" dirty="0">
                <a:solidFill>
                  <a:srgbClr val="94C600">
                    <a:lumMod val="50000"/>
                  </a:srgbClr>
                </a:solidFill>
                <a:latin typeface="Adobe Caslon Pro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98080" cy="8382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2400" dirty="0" smtClean="0">
                <a:latin typeface="Adobe Caslon Pro" pitchFamily="18" charset="0"/>
              </a:rPr>
              <a:t>The </a:t>
            </a:r>
            <a:r>
              <a:rPr lang="en-US" sz="2400" dirty="0">
                <a:latin typeface="Adobe Caslon Pro" pitchFamily="18" charset="0"/>
              </a:rPr>
              <a:t>amount of GHGs emission related to consumed gas oil in 2000 (ton/</a:t>
            </a:r>
            <a:r>
              <a:rPr lang="en-US" sz="2400" dirty="0" err="1">
                <a:latin typeface="Adobe Caslon Pro" pitchFamily="18" charset="0"/>
              </a:rPr>
              <a:t>yr</a:t>
            </a:r>
            <a:r>
              <a:rPr lang="en-US" sz="2400" dirty="0">
                <a:latin typeface="Adobe Caslon Pro" pitchFamily="18" charset="0"/>
              </a:rPr>
              <a:t>) </a:t>
            </a:r>
            <a:r>
              <a:rPr lang="en-US" sz="1400" dirty="0">
                <a:latin typeface="Adobe Caslon Pro" pitchFamily="18" charset="0"/>
              </a:rPr>
              <a:t>[SIC2004]</a:t>
            </a:r>
            <a:endParaRPr lang="en-US" sz="1400" dirty="0" smtClean="0">
              <a:latin typeface="Adobe Caslon Pro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194" y="1752600"/>
            <a:ext cx="7620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9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960" y="0"/>
            <a:ext cx="7498080" cy="762000"/>
          </a:xfrm>
        </p:spPr>
        <p:txBody>
          <a:bodyPr/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Industry</a:t>
            </a:r>
            <a:r>
              <a:rPr lang="en-US" sz="2800" dirty="0">
                <a:solidFill>
                  <a:srgbClr val="94C600">
                    <a:lumMod val="50000"/>
                  </a:srgbClr>
                </a:solidFill>
                <a:latin typeface="Adobe Caslon Pro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838200"/>
            <a:ext cx="7498080" cy="12954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2600" dirty="0" smtClean="0">
                <a:latin typeface="Adobe Caslon Pro" pitchFamily="18" charset="0"/>
              </a:rPr>
              <a:t>The </a:t>
            </a:r>
            <a:r>
              <a:rPr lang="en-US" sz="2600" dirty="0">
                <a:latin typeface="Adobe Caslon Pro" pitchFamily="18" charset="0"/>
              </a:rPr>
              <a:t>amount of GHGs emissions from industry section related to consumed fuel in 2001 </a:t>
            </a:r>
            <a:r>
              <a:rPr lang="en-US" sz="2400" dirty="0">
                <a:latin typeface="Adobe Caslon Pro" pitchFamily="18" charset="0"/>
              </a:rPr>
              <a:t>(ton</a:t>
            </a:r>
            <a:r>
              <a:rPr lang="en-US" sz="2400" dirty="0" smtClean="0">
                <a:latin typeface="Adobe Caslon Pro" pitchFamily="18" charset="0"/>
              </a:rPr>
              <a:t>)</a:t>
            </a:r>
            <a:r>
              <a:rPr lang="en-US" sz="1500" dirty="0" smtClean="0">
                <a:latin typeface="Adobe Caslon Pro" pitchFamily="18" charset="0"/>
              </a:rPr>
              <a:t>[</a:t>
            </a:r>
            <a:r>
              <a:rPr lang="en-US" sz="1500" dirty="0">
                <a:latin typeface="Adobe Caslon Pro" pitchFamily="18" charset="0"/>
              </a:rPr>
              <a:t>MOE </a:t>
            </a:r>
            <a:r>
              <a:rPr lang="en-US" sz="1500" dirty="0" smtClean="0">
                <a:latin typeface="Adobe Caslon Pro" pitchFamily="18" charset="0"/>
              </a:rPr>
              <a:t>*2003]</a:t>
            </a:r>
          </a:p>
          <a:p>
            <a:pPr marL="82296" indent="0">
              <a:buNone/>
            </a:pPr>
            <a:r>
              <a:rPr lang="en-US" sz="1500" dirty="0" smtClean="0">
                <a:latin typeface="Adobe Caslon Pro" pitchFamily="18" charset="0"/>
              </a:rPr>
              <a:t>(MOE: </a:t>
            </a:r>
            <a:r>
              <a:rPr lang="en-US" sz="1700" dirty="0" smtClean="0">
                <a:latin typeface="Adobe Caslon Pro" pitchFamily="18" charset="0"/>
              </a:rPr>
              <a:t>Ministry </a:t>
            </a:r>
            <a:r>
              <a:rPr lang="en-US" sz="1700" dirty="0">
                <a:latin typeface="Adobe Caslon Pro" pitchFamily="18" charset="0"/>
              </a:rPr>
              <a:t>of Energy</a:t>
            </a:r>
            <a:r>
              <a:rPr lang="en-US" sz="1500" dirty="0" smtClean="0">
                <a:latin typeface="Adobe Caslon Pro" pitchFamily="18" charset="0"/>
              </a:rPr>
              <a:t>)</a:t>
            </a:r>
            <a:endParaRPr lang="en-US" sz="1500" dirty="0">
              <a:latin typeface="Adobe Caslon Pro" pitchFamily="18" charset="0"/>
            </a:endParaRPr>
          </a:p>
          <a:p>
            <a:endParaRPr lang="en-US" dirty="0" smtClean="0"/>
          </a:p>
          <a:p>
            <a:pPr marL="82296" indent="0">
              <a:buNone/>
            </a:pPr>
            <a:endParaRPr lang="en-US" sz="2000" dirty="0" smtClean="0">
              <a:latin typeface="Adobe Caslon Pro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pic>
        <p:nvPicPr>
          <p:cNvPr id="8" name="Picture 2" descr="C:\Users\dell\Pictures\New Picture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438401"/>
            <a:ext cx="7543800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2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960" y="0"/>
            <a:ext cx="7498080" cy="1219200"/>
          </a:xfrm>
        </p:spPr>
        <p:txBody>
          <a:bodyPr/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Industry</a:t>
            </a:r>
            <a:r>
              <a:rPr lang="en-US" sz="2800" dirty="0">
                <a:solidFill>
                  <a:srgbClr val="94C600">
                    <a:lumMod val="50000"/>
                  </a:srgbClr>
                </a:solidFill>
                <a:latin typeface="Adobe Caslon Pro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600200"/>
            <a:ext cx="7498080" cy="49530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sz="2800" dirty="0">
                <a:latin typeface="Adobe Caslon Pro" pitchFamily="18" charset="0"/>
              </a:rPr>
              <a:t>Prioritization of technologies for industrial </a:t>
            </a:r>
            <a:r>
              <a:rPr lang="en-US" sz="2800" dirty="0" smtClean="0">
                <a:latin typeface="Adobe Caslon Pro" pitchFamily="18" charset="0"/>
              </a:rPr>
              <a:t>sector:</a:t>
            </a:r>
          </a:p>
          <a:p>
            <a:pPr marL="82296" indent="0">
              <a:buNone/>
            </a:pPr>
            <a:r>
              <a:rPr lang="en-US" sz="2800" dirty="0">
                <a:latin typeface="Adobe Caslon Pro" pitchFamily="18" charset="0"/>
              </a:rPr>
              <a:t>It seems reasonable to prioritize technology transfer as </a:t>
            </a:r>
            <a:r>
              <a:rPr lang="en-US" sz="2800" dirty="0" smtClean="0">
                <a:latin typeface="Adobe Caslon Pro" pitchFamily="18" charset="0"/>
              </a:rPr>
              <a:t>follows</a:t>
            </a:r>
          </a:p>
          <a:p>
            <a:pPr marL="82296" indent="0">
              <a:buNone/>
            </a:pPr>
            <a:endParaRPr lang="en-US" sz="2800" dirty="0">
              <a:latin typeface="Adobe Caslon Pro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>
                <a:latin typeface="Adobe Caslon Pro" pitchFamily="18" charset="0"/>
              </a:rPr>
              <a:t>Technology transfer for newly constructing </a:t>
            </a:r>
            <a:r>
              <a:rPr lang="en-US" sz="2800" dirty="0" smtClean="0">
                <a:latin typeface="Adobe Caslon Pro" pitchFamily="18" charset="0"/>
              </a:rPr>
              <a:t>industries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>
                <a:latin typeface="Adobe Caslon Pro" pitchFamily="18" charset="0"/>
              </a:rPr>
              <a:t>Technology transfer for existing industries on the basis of their GHGs emission</a:t>
            </a:r>
          </a:p>
          <a:p>
            <a:pPr marL="82296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82296" indent="0">
              <a:buNone/>
            </a:pPr>
            <a:endParaRPr lang="en-US" dirty="0" smtClean="0"/>
          </a:p>
          <a:p>
            <a:pPr marL="82296" indent="0">
              <a:buNone/>
            </a:pPr>
            <a:endParaRPr lang="en-US" dirty="0"/>
          </a:p>
          <a:p>
            <a:pPr marL="82296" indent="0">
              <a:buNone/>
            </a:pPr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67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773362"/>
          </a:xfrm>
        </p:spPr>
        <p:txBody>
          <a:bodyPr>
            <a:noAutofit/>
          </a:bodyPr>
          <a:lstStyle/>
          <a:p>
            <a:pPr algn="just"/>
            <a:r>
              <a:rPr lang="en-US" sz="2400" b="1" dirty="0">
                <a:effectLst/>
                <a:latin typeface="Adobe Caslon Pro" pitchFamily="18" charset="0"/>
              </a:rPr>
              <a:t>Determination of criteria for prioritization of technologies </a:t>
            </a:r>
            <a:r>
              <a:rPr lang="en-US" sz="2400" b="1" dirty="0" smtClean="0">
                <a:effectLst/>
                <a:latin typeface="Adobe Caslon Pro" pitchFamily="18" charset="0"/>
              </a:rPr>
              <a:t>for  proper  selection  and  transfer  </a:t>
            </a:r>
            <a:r>
              <a:rPr lang="en-US" sz="2400" b="1" dirty="0">
                <a:effectLst/>
                <a:latin typeface="Adobe Caslon Pro" pitchFamily="18" charset="0"/>
              </a:rPr>
              <a:t>of </a:t>
            </a:r>
            <a:r>
              <a:rPr lang="en-US" sz="2400" b="1" dirty="0" smtClean="0">
                <a:effectLst/>
                <a:latin typeface="Adobe Caslon Pro" pitchFamily="18" charset="0"/>
              </a:rPr>
              <a:t> technologies considering climate </a:t>
            </a:r>
            <a:r>
              <a:rPr lang="en-US" sz="2400" b="1" dirty="0">
                <a:effectLst/>
                <a:latin typeface="Adobe Caslon Pro" pitchFamily="18" charset="0"/>
              </a:rPr>
              <a:t>change </a:t>
            </a:r>
            <a:r>
              <a:rPr lang="en-US" sz="2400" b="1" dirty="0" smtClean="0">
                <a:effectLst/>
                <a:latin typeface="Adobe Caslon Pro" pitchFamily="18" charset="0"/>
              </a:rPr>
              <a:t>objectives:</a:t>
            </a:r>
            <a:endParaRPr lang="en-US" sz="2400" dirty="0">
              <a:effectLst/>
              <a:latin typeface="Adobe Caslo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2667000"/>
            <a:ext cx="7498080" cy="35814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latin typeface="Adobe Caslon Pro" pitchFamily="18" charset="0"/>
              </a:rPr>
              <a:t>Foreign </a:t>
            </a:r>
            <a:r>
              <a:rPr lang="en-US" sz="2400" dirty="0" smtClean="0">
                <a:latin typeface="Adobe Caslon Pro" pitchFamily="18" charset="0"/>
              </a:rPr>
              <a:t>Investment</a:t>
            </a:r>
          </a:p>
          <a:p>
            <a:r>
              <a:rPr lang="en-US" sz="2400" dirty="0" smtClean="0">
                <a:latin typeface="Adobe Caslon Pro" pitchFamily="18" charset="0"/>
              </a:rPr>
              <a:t>License</a:t>
            </a:r>
          </a:p>
          <a:p>
            <a:r>
              <a:rPr lang="en-US" sz="2400" dirty="0">
                <a:latin typeface="Adobe Caslon Pro" pitchFamily="18" charset="0"/>
              </a:rPr>
              <a:t>Turn- key </a:t>
            </a:r>
            <a:r>
              <a:rPr lang="en-US" sz="2400" dirty="0" smtClean="0">
                <a:latin typeface="Adobe Caslon Pro" pitchFamily="18" charset="0"/>
              </a:rPr>
              <a:t>contract</a:t>
            </a:r>
          </a:p>
          <a:p>
            <a:r>
              <a:rPr lang="en-US" sz="2400" dirty="0">
                <a:latin typeface="Adobe Caslon Pro" pitchFamily="18" charset="0"/>
              </a:rPr>
              <a:t>Engineering technical services </a:t>
            </a:r>
            <a:r>
              <a:rPr lang="en-US" sz="2400" dirty="0" smtClean="0">
                <a:latin typeface="Adobe Caslon Pro" pitchFamily="18" charset="0"/>
              </a:rPr>
              <a:t>contract</a:t>
            </a:r>
          </a:p>
          <a:p>
            <a:r>
              <a:rPr lang="en-US" sz="2400" dirty="0">
                <a:latin typeface="Adobe Caslon Pro" pitchFamily="18" charset="0"/>
              </a:rPr>
              <a:t>Know-how </a:t>
            </a:r>
            <a:r>
              <a:rPr lang="en-US" sz="2400" dirty="0" smtClean="0">
                <a:latin typeface="Adobe Caslon Pro" pitchFamily="18" charset="0"/>
              </a:rPr>
              <a:t>contract</a:t>
            </a:r>
          </a:p>
          <a:p>
            <a:r>
              <a:rPr lang="en-US" sz="2400" dirty="0">
                <a:latin typeface="Adobe Caslon Pro" pitchFamily="18" charset="0"/>
              </a:rPr>
              <a:t>Franchise </a:t>
            </a:r>
            <a:r>
              <a:rPr lang="en-US" sz="2400" dirty="0" smtClean="0">
                <a:latin typeface="Adobe Caslon Pro" pitchFamily="18" charset="0"/>
              </a:rPr>
              <a:t>contract</a:t>
            </a:r>
          </a:p>
          <a:p>
            <a:r>
              <a:rPr lang="en-US" sz="2400" dirty="0">
                <a:latin typeface="Adobe Caslon Pro" pitchFamily="18" charset="0"/>
              </a:rPr>
              <a:t>Inverse engineering </a:t>
            </a:r>
            <a:r>
              <a:rPr lang="en-US" sz="2400" dirty="0" smtClean="0">
                <a:latin typeface="Adobe Caslon Pro" pitchFamily="18" charset="0"/>
              </a:rPr>
              <a:t>contract</a:t>
            </a:r>
          </a:p>
          <a:p>
            <a:r>
              <a:rPr lang="en-US" sz="2400" dirty="0">
                <a:latin typeface="Adobe Caslon Pro" pitchFamily="18" charset="0"/>
              </a:rPr>
              <a:t>Importation of </a:t>
            </a:r>
            <a:r>
              <a:rPr lang="en-US" sz="2400" dirty="0" smtClean="0">
                <a:latin typeface="Adobe Caslon Pro" pitchFamily="18" charset="0"/>
              </a:rPr>
              <a:t>machinery</a:t>
            </a:r>
          </a:p>
          <a:p>
            <a:r>
              <a:rPr lang="en-US" sz="2400" dirty="0">
                <a:latin typeface="Adobe Caslon Pro" pitchFamily="18" charset="0"/>
              </a:rPr>
              <a:t>Buyback contract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203960" y="0"/>
            <a:ext cx="7498080" cy="12192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2800" dirty="0">
                <a:solidFill>
                  <a:srgbClr val="94C600">
                    <a:lumMod val="75000"/>
                  </a:srgbClr>
                </a:solidFill>
                <a:effectLst/>
                <a:latin typeface="Adobe Caslon Pro" pitchFamily="18" charset="0"/>
              </a:rPr>
              <a:t>Industry</a:t>
            </a:r>
            <a:r>
              <a:rPr lang="en-US" sz="2800" dirty="0" smtClean="0">
                <a:solidFill>
                  <a:srgbClr val="94C600">
                    <a:lumMod val="50000"/>
                  </a:srgbClr>
                </a:solidFill>
                <a:latin typeface="Adobe Caslon Pro" pitchFamily="18" charset="0"/>
              </a:rPr>
              <a:t> </a:t>
            </a:r>
            <a:endParaRPr lang="en-US" dirty="0">
              <a:solidFill>
                <a:srgbClr val="3E3D2D">
                  <a:satMod val="13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50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960" y="0"/>
            <a:ext cx="7498080" cy="1219200"/>
          </a:xfrm>
        </p:spPr>
        <p:txBody>
          <a:bodyPr/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Industry</a:t>
            </a:r>
            <a:r>
              <a:rPr lang="en-US" sz="2800" dirty="0">
                <a:solidFill>
                  <a:srgbClr val="94C600">
                    <a:lumMod val="50000"/>
                  </a:srgbClr>
                </a:solidFill>
                <a:latin typeface="Adobe Caslon Pro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600200"/>
            <a:ext cx="7498080" cy="49530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en-US" dirty="0" smtClean="0"/>
          </a:p>
          <a:p>
            <a:pPr marL="82296" indent="0">
              <a:buNone/>
            </a:pPr>
            <a:r>
              <a:rPr lang="en-US" sz="2400" b="1" dirty="0">
                <a:latin typeface="Adobe Caslon Pro" pitchFamily="18" charset="0"/>
              </a:rPr>
              <a:t>Technology prioritization considering the objectives of </a:t>
            </a:r>
            <a:r>
              <a:rPr lang="en-US" sz="2400" b="1" dirty="0" smtClean="0">
                <a:latin typeface="Adobe Caslon Pro" pitchFamily="18" charset="0"/>
              </a:rPr>
              <a:t>drastic changes :</a:t>
            </a:r>
          </a:p>
          <a:p>
            <a:r>
              <a:rPr lang="en-US" sz="2400" dirty="0">
                <a:latin typeface="Adobe Caslon Pro" pitchFamily="18" charset="0"/>
              </a:rPr>
              <a:t>Clean technologies</a:t>
            </a:r>
          </a:p>
          <a:p>
            <a:r>
              <a:rPr lang="en-US" sz="2400" dirty="0" smtClean="0">
                <a:latin typeface="Adobe Caslon Pro" pitchFamily="18" charset="0"/>
              </a:rPr>
              <a:t> </a:t>
            </a:r>
            <a:r>
              <a:rPr lang="en-US" sz="2400" dirty="0">
                <a:latin typeface="Adobe Caslon Pro" pitchFamily="18" charset="0"/>
              </a:rPr>
              <a:t>Pollution control technologies</a:t>
            </a:r>
          </a:p>
          <a:p>
            <a:r>
              <a:rPr lang="en-US" sz="2400" dirty="0" smtClean="0">
                <a:latin typeface="Adobe Caslon Pro" pitchFamily="18" charset="0"/>
              </a:rPr>
              <a:t> </a:t>
            </a:r>
            <a:r>
              <a:rPr lang="en-US" sz="2400" dirty="0">
                <a:latin typeface="Adobe Caslon Pro" pitchFamily="18" charset="0"/>
              </a:rPr>
              <a:t>Energy consumption optimization technologies</a:t>
            </a:r>
          </a:p>
          <a:p>
            <a:r>
              <a:rPr lang="en-US" sz="2400" dirty="0" smtClean="0">
                <a:latin typeface="Adobe Caslon Pro" pitchFamily="18" charset="0"/>
              </a:rPr>
              <a:t> </a:t>
            </a:r>
            <a:r>
              <a:rPr lang="en-US" sz="2400" dirty="0">
                <a:latin typeface="Adobe Caslon Pro" pitchFamily="18" charset="0"/>
              </a:rPr>
              <a:t>Waste minimization technologies</a:t>
            </a:r>
          </a:p>
          <a:p>
            <a:r>
              <a:rPr lang="en-US" sz="2400" dirty="0" smtClean="0">
                <a:latin typeface="Adobe Caslon Pro" pitchFamily="18" charset="0"/>
              </a:rPr>
              <a:t>-Fuel </a:t>
            </a:r>
            <a:r>
              <a:rPr lang="en-US" sz="2400" dirty="0">
                <a:latin typeface="Adobe Caslon Pro" pitchFamily="18" charset="0"/>
              </a:rPr>
              <a:t>substitution technologies</a:t>
            </a:r>
          </a:p>
          <a:p>
            <a:endParaRPr lang="en-US" dirty="0" smtClean="0"/>
          </a:p>
          <a:p>
            <a:pPr marL="82296" indent="0">
              <a:buNone/>
            </a:pPr>
            <a:endParaRPr lang="en-US" dirty="0" smtClean="0"/>
          </a:p>
          <a:p>
            <a:pPr marL="82296" indent="0">
              <a:buNone/>
            </a:pPr>
            <a:endParaRPr lang="en-US" dirty="0"/>
          </a:p>
          <a:p>
            <a:pPr marL="82296" indent="0">
              <a:buNone/>
            </a:pPr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38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Power generation, Residential and Commercial</a:t>
            </a:r>
            <a:endParaRPr lang="fa-IR" sz="3100" dirty="0">
              <a:solidFill>
                <a:schemeClr val="accent1">
                  <a:lumMod val="75000"/>
                </a:schemeClr>
              </a:solidFill>
              <a:effectLst/>
              <a:latin typeface="Adobe Caslo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638288" cy="5029200"/>
          </a:xfrm>
        </p:spPr>
        <p:txBody>
          <a:bodyPr>
            <a:noAutofit/>
          </a:bodyPr>
          <a:lstStyle/>
          <a:p>
            <a:pPr marL="82296" indent="0" algn="just">
              <a:buNone/>
            </a:pPr>
            <a:r>
              <a:rPr lang="en-US" sz="2400" dirty="0">
                <a:latin typeface="Adobe Caslon Pro" pitchFamily="18" charset="0"/>
              </a:rPr>
              <a:t>regard to the alternative sources of energy, the transfer of technology should be associated with maximizing the level of information and know-how in the relevant technologies.</a:t>
            </a:r>
          </a:p>
          <a:p>
            <a:pPr marL="82296" indent="0" algn="just">
              <a:buNone/>
            </a:pPr>
            <a:r>
              <a:rPr lang="en-US" sz="2400" dirty="0">
                <a:latin typeface="Adobe Caslon Pro" pitchFamily="18" charset="0"/>
              </a:rPr>
              <a:t>These alternative energy sources include: technologies for small hydro-electric plants, making</a:t>
            </a:r>
          </a:p>
          <a:p>
            <a:pPr marL="82296" indent="0" algn="just">
              <a:buNone/>
            </a:pPr>
            <a:r>
              <a:rPr lang="en-US" sz="2400" dirty="0">
                <a:latin typeface="Adobe Caslon Pro" pitchFamily="18" charset="0"/>
              </a:rPr>
              <a:t>use of existing natural flare gas, combustion (incineration), aerated digestion of solid municipal</a:t>
            </a:r>
          </a:p>
          <a:p>
            <a:pPr marL="82296" indent="0" algn="just">
              <a:buNone/>
            </a:pPr>
            <a:r>
              <a:rPr lang="en-US" sz="2400" dirty="0">
                <a:latin typeface="Adobe Caslon Pro" pitchFamily="18" charset="0"/>
              </a:rPr>
              <a:t>waste, bio-fuels, solar heating, combustion of biomass, use of biological digestion apparatus,</a:t>
            </a:r>
          </a:p>
          <a:p>
            <a:pPr marL="82296" indent="0" algn="just">
              <a:buNone/>
            </a:pPr>
            <a:r>
              <a:rPr lang="en-US" sz="2400" dirty="0">
                <a:latin typeface="Adobe Caslon Pro" pitchFamily="18" charset="0"/>
              </a:rPr>
              <a:t>conversion of coal and biomass to gas, cogeneration (combined heat and power) and</a:t>
            </a:r>
          </a:p>
          <a:p>
            <a:pPr marL="82296" indent="0" algn="just">
              <a:buNone/>
            </a:pPr>
            <a:r>
              <a:rPr lang="en-US" sz="2400" dirty="0">
                <a:latin typeface="Adobe Caslon Pro" pitchFamily="18" charset="0"/>
              </a:rPr>
              <a:t>construction of wind farms.</a:t>
            </a:r>
            <a:endParaRPr lang="fa-IR" sz="2400" dirty="0">
              <a:latin typeface="Adobe Caslon Pro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27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/>
                <a:latin typeface="Adobe Caslon Pro" pitchFamily="18" charset="0"/>
              </a:rPr>
              <a:t>The essential needs in technology transfer in power sector</a:t>
            </a:r>
            <a:br>
              <a:rPr lang="en-US" sz="2400" dirty="0">
                <a:solidFill>
                  <a:schemeClr val="accent1">
                    <a:lumMod val="50000"/>
                  </a:schemeClr>
                </a:solidFill>
                <a:effectLst/>
                <a:latin typeface="Adobe Caslon Pro" pitchFamily="18" charset="0"/>
              </a:rPr>
            </a:b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/>
                <a:latin typeface="Adobe Caslon Pro" pitchFamily="18" charset="0"/>
              </a:rPr>
              <a:t>and in residential - commercial sectors of Iran</a:t>
            </a:r>
            <a:endParaRPr lang="fa-IR" sz="2400" dirty="0">
              <a:solidFill>
                <a:schemeClr val="accent1">
                  <a:lumMod val="50000"/>
                </a:schemeClr>
              </a:solidFill>
              <a:effectLst/>
              <a:latin typeface="Adobe Caslo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en-US" sz="2800" dirty="0">
                <a:latin typeface="Adobe Caslon Pro" pitchFamily="18" charset="0"/>
              </a:rPr>
              <a:t>Power </a:t>
            </a:r>
            <a:r>
              <a:rPr lang="en-US" sz="2800" dirty="0" smtClean="0">
                <a:latin typeface="Adobe Caslon Pro" pitchFamily="18" charset="0"/>
              </a:rPr>
              <a:t>sector</a:t>
            </a:r>
          </a:p>
          <a:p>
            <a:r>
              <a:rPr lang="en-US" sz="2800" dirty="0">
                <a:latin typeface="Adobe Caslon Pro" pitchFamily="18" charset="0"/>
              </a:rPr>
              <a:t>Determining the requirements of technology and financing methods </a:t>
            </a:r>
            <a:r>
              <a:rPr lang="en-US" sz="2800" dirty="0" smtClean="0">
                <a:latin typeface="Adobe Caslon Pro" pitchFamily="18" charset="0"/>
              </a:rPr>
              <a:t>for renewable </a:t>
            </a:r>
            <a:r>
              <a:rPr lang="en-US" sz="2800" dirty="0">
                <a:latin typeface="Adobe Caslon Pro" pitchFamily="18" charset="0"/>
              </a:rPr>
              <a:t>energies </a:t>
            </a:r>
            <a:r>
              <a:rPr lang="en-US" sz="2800" dirty="0" smtClean="0">
                <a:latin typeface="Adobe Caslon Pro" pitchFamily="18" charset="0"/>
              </a:rPr>
              <a:t>used </a:t>
            </a:r>
            <a:r>
              <a:rPr lang="en-US" sz="2800" dirty="0">
                <a:latin typeface="Adobe Caslon Pro" pitchFamily="18" charset="0"/>
              </a:rPr>
              <a:t>as a mitigation option for GHGs </a:t>
            </a:r>
            <a:r>
              <a:rPr lang="en-US" sz="2800" dirty="0" smtClean="0">
                <a:latin typeface="Adobe Caslon Pro" pitchFamily="18" charset="0"/>
              </a:rPr>
              <a:t>emission</a:t>
            </a:r>
          </a:p>
          <a:p>
            <a:r>
              <a:rPr lang="en-US" sz="2800" dirty="0">
                <a:latin typeface="Adobe Caslon Pro" pitchFamily="18" charset="0"/>
              </a:rPr>
              <a:t>The essential needs in technology transfer in the </a:t>
            </a:r>
            <a:r>
              <a:rPr lang="en-US" sz="2800" dirty="0" smtClean="0">
                <a:latin typeface="Adobe Caslon Pro" pitchFamily="18" charset="0"/>
              </a:rPr>
              <a:t>residential </a:t>
            </a:r>
            <a:r>
              <a:rPr lang="en-US" sz="2800" dirty="0">
                <a:latin typeface="Adobe Caslon Pro" pitchFamily="18" charset="0"/>
              </a:rPr>
              <a:t>commercial </a:t>
            </a:r>
            <a:r>
              <a:rPr lang="en-US" sz="2800" dirty="0" smtClean="0">
                <a:latin typeface="Adobe Caslon Pro" pitchFamily="18" charset="0"/>
              </a:rPr>
              <a:t>sector</a:t>
            </a:r>
          </a:p>
          <a:p>
            <a:pPr marL="82296" indent="0">
              <a:buNone/>
            </a:pPr>
            <a:endParaRPr lang="en-US" sz="2800" dirty="0" smtClean="0">
              <a:latin typeface="Adobe Caslon Pro" pitchFamily="18" charset="0"/>
              <a:ea typeface="+mj-ea"/>
              <a:cs typeface="+mj-cs"/>
            </a:endParaRPr>
          </a:p>
          <a:p>
            <a:endParaRPr lang="fa-IR" sz="2800" dirty="0">
              <a:latin typeface="Adobe Caslon Pro" pitchFamily="18" charset="0"/>
              <a:ea typeface="+mj-ea"/>
              <a:cs typeface="+mj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67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Oil, Gas and Petrochemical Industries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790688" cy="4800600"/>
          </a:xfrm>
        </p:spPr>
        <p:txBody>
          <a:bodyPr anchor="ctr">
            <a:normAutofit/>
          </a:bodyPr>
          <a:lstStyle/>
          <a:p>
            <a:pPr marL="82296" indent="0">
              <a:buNone/>
            </a:pPr>
            <a:r>
              <a:rPr lang="en-US" sz="2400" dirty="0" smtClean="0">
                <a:latin typeface="Adobe Caslon Pro" pitchFamily="18" charset="0"/>
              </a:rPr>
              <a:t>In 2004 Iran was ranked second country with oil and gas in world and middle east after Saudi Arabia with:</a:t>
            </a:r>
          </a:p>
          <a:p>
            <a:r>
              <a:rPr lang="en-US" sz="2400" dirty="0">
                <a:latin typeface="Adobe Caslon Pro" pitchFamily="18" charset="0"/>
              </a:rPr>
              <a:t>12% of the total oil reserves in the </a:t>
            </a:r>
            <a:r>
              <a:rPr lang="en-US" sz="2400" dirty="0" smtClean="0">
                <a:latin typeface="Adobe Caslon Pro" pitchFamily="18" charset="0"/>
              </a:rPr>
              <a:t>world</a:t>
            </a:r>
          </a:p>
          <a:p>
            <a:r>
              <a:rPr lang="en-US" sz="2400" dirty="0">
                <a:latin typeface="Adobe Caslon Pro" pitchFamily="18" charset="0"/>
              </a:rPr>
              <a:t>18% of the total oil reserves in the Middle </a:t>
            </a:r>
            <a:r>
              <a:rPr lang="en-US" sz="2400" dirty="0" smtClean="0">
                <a:latin typeface="Adobe Caslon Pro" pitchFamily="18" charset="0"/>
              </a:rPr>
              <a:t>East</a:t>
            </a:r>
          </a:p>
          <a:p>
            <a:pPr marL="82296" indent="0">
              <a:buNone/>
            </a:pPr>
            <a:endParaRPr lang="en-US" sz="2400" dirty="0" smtClean="0">
              <a:latin typeface="Adobe Caslon Pro" pitchFamily="18" charset="0"/>
            </a:endParaRPr>
          </a:p>
          <a:p>
            <a:pPr marL="82296" indent="0">
              <a:buNone/>
            </a:pPr>
            <a:r>
              <a:rPr lang="en-US" sz="2400" dirty="0">
                <a:latin typeface="Adobe Caslon Pro" pitchFamily="18" charset="0"/>
              </a:rPr>
              <a:t>The oil and gas reserve basket of </a:t>
            </a:r>
            <a:r>
              <a:rPr lang="en-US" sz="2400" dirty="0" smtClean="0">
                <a:latin typeface="Adobe Caslon Pro" pitchFamily="18" charset="0"/>
              </a:rPr>
              <a:t>Iran in 2004 was consist of:</a:t>
            </a:r>
          </a:p>
          <a:p>
            <a:r>
              <a:rPr lang="en-US" sz="2400" dirty="0">
                <a:latin typeface="Adobe Caslon Pro" pitchFamily="18" charset="0"/>
              </a:rPr>
              <a:t>44% crude </a:t>
            </a:r>
            <a:r>
              <a:rPr lang="en-US" sz="2400" dirty="0" smtClean="0">
                <a:latin typeface="Adobe Caslon Pro" pitchFamily="18" charset="0"/>
              </a:rPr>
              <a:t>oil</a:t>
            </a:r>
          </a:p>
          <a:p>
            <a:r>
              <a:rPr lang="en-US" sz="2400" dirty="0">
                <a:latin typeface="Adobe Caslon Pro" pitchFamily="18" charset="0"/>
              </a:rPr>
              <a:t>56% natural gas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76200" y="164068"/>
            <a:ext cx="1133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09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724402" y="2708476"/>
            <a:ext cx="3322321" cy="3006524"/>
          </a:xfrm>
        </p:spPr>
        <p:txBody>
          <a:bodyPr>
            <a:normAutofit/>
          </a:bodyPr>
          <a:lstStyle/>
          <a:p>
            <a:r>
              <a:rPr lang="en-US" dirty="0"/>
              <a:t> </a:t>
            </a:r>
            <a:br>
              <a:rPr lang="en-US" dirty="0"/>
            </a:b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779336"/>
          </a:xfrm>
        </p:spPr>
        <p:txBody>
          <a:bodyPr>
            <a:normAutofit lnSpcReduction="10000"/>
          </a:bodyPr>
          <a:lstStyle/>
          <a:p>
            <a:pPr algn="ctr"/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n-US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Adobe Caslon Pro" pitchFamily="18" charset="0"/>
              </a:rPr>
              <a:t>A review on the report of:</a:t>
            </a:r>
            <a:endParaRPr lang="en-US" sz="2800" dirty="0">
              <a:solidFill>
                <a:schemeClr val="accent1">
                  <a:lumMod val="50000"/>
                </a:schemeClr>
              </a:solidFill>
              <a:latin typeface="Adobe Caslon Pro" pitchFamily="18" charset="0"/>
            </a:endParaRPr>
          </a:p>
          <a:p>
            <a:pPr algn="ctr"/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Adobe Caslon Pro" pitchFamily="18" charset="0"/>
              </a:rPr>
              <a:t>TECHNOLOGY 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dobe Caslon Pro" pitchFamily="18" charset="0"/>
              </a:rPr>
              <a:t>NEEDS ASSESSMENT 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Adobe Caslon Pro" pitchFamily="18" charset="0"/>
              </a:rPr>
              <a:t> TO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dobe Caslon Pro" pitchFamily="18" charset="0"/>
              </a:rPr>
              <a:t> ADDRESS CLIMATE 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Adobe Caslon Pro" pitchFamily="18" charset="0"/>
              </a:rPr>
              <a:t>CHANGE </a:t>
            </a:r>
          </a:p>
          <a:p>
            <a:pPr algn="ctr"/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ISLAMIC REPUBLIC OF IRAN</a:t>
            </a:r>
          </a:p>
          <a:p>
            <a:pPr algn="ctr"/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DEPARTMENT OF THE ENVIRONMENT</a:t>
            </a:r>
          </a:p>
          <a:p>
            <a:pPr algn="ctr"/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NATIONAL CLIMATE CHANGE OFFICE</a:t>
            </a:r>
          </a:p>
          <a:p>
            <a:pPr algn="ctr"/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2004</a:t>
            </a:r>
            <a:endParaRPr lang="en-US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n-US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en-US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C:\Documents and Settings\103\Desktop\environment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738189"/>
            <a:ext cx="6334124" cy="314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686" y="50304"/>
            <a:ext cx="2202066" cy="1173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1134501" y="129910"/>
            <a:ext cx="2954655" cy="1417042"/>
            <a:chOff x="8262189" y="143324"/>
            <a:chExt cx="4314840" cy="194462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3690" y="143324"/>
              <a:ext cx="1097280" cy="105765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8262189" y="1200979"/>
              <a:ext cx="4314840" cy="886967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b="1" dirty="0" smtClean="0">
                  <a:solidFill>
                    <a:prstClr val="black"/>
                  </a:solidFill>
                  <a:cs typeface="B Nazanin" pitchFamily="2" charset="-78"/>
                </a:rPr>
                <a:t>ریاست جمهوری</a:t>
              </a:r>
            </a:p>
            <a:p>
              <a:pPr algn="ctr"/>
              <a:r>
                <a:rPr lang="fa-IR" b="1" dirty="0" smtClean="0">
                  <a:solidFill>
                    <a:prstClr val="black"/>
                  </a:solidFill>
                  <a:cs typeface="B Nazanin" pitchFamily="2" charset="-78"/>
                </a:rPr>
                <a:t>مرکز همکاری های فناوری و نوآوری</a:t>
              </a:r>
              <a:endParaRPr lang="fa-IR" b="1" dirty="0">
                <a:solidFill>
                  <a:prstClr val="black"/>
                </a:solidFill>
                <a:cs typeface="B Nazanin" pitchFamily="2" charset="-78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43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Oil, Gas and Petrochemical Industries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82296" indent="0" algn="ctr">
              <a:buNone/>
            </a:pPr>
            <a:r>
              <a:rPr lang="en-US" sz="2800" dirty="0" smtClean="0">
                <a:latin typeface="Adobe Caslon Pro" pitchFamily="18" charset="0"/>
              </a:rPr>
              <a:t>GHGs </a:t>
            </a:r>
            <a:r>
              <a:rPr lang="en-US" sz="2800" dirty="0">
                <a:latin typeface="Adobe Caslon Pro" pitchFamily="18" charset="0"/>
              </a:rPr>
              <a:t>Emission of oil and gas industries in Iran</a:t>
            </a:r>
          </a:p>
        </p:txBody>
      </p:sp>
      <p:pic>
        <p:nvPicPr>
          <p:cNvPr id="6146" name="Picture 2" descr="C:\Users\dell\Pictures\New Picture (2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447800"/>
            <a:ext cx="6161088" cy="358140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76200" y="164068"/>
            <a:ext cx="1133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50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Oil, Gas and Petrochemical Industries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en-US" sz="2400" dirty="0">
                <a:latin typeface="Adobe Caslon Pro" pitchFamily="18" charset="0"/>
              </a:rPr>
              <a:t>Technology Needs Assessment (TNA) for Mitigation </a:t>
            </a:r>
            <a:r>
              <a:rPr lang="en-US" sz="2400" dirty="0" smtClean="0">
                <a:latin typeface="Adobe Caslon Pro" pitchFamily="18" charset="0"/>
              </a:rPr>
              <a:t>of Greenhouse </a:t>
            </a:r>
            <a:r>
              <a:rPr lang="en-US" sz="2400" dirty="0">
                <a:latin typeface="Adobe Caslon Pro" pitchFamily="18" charset="0"/>
              </a:rPr>
              <a:t>Gases in Oil, Gas and Petrochemical </a:t>
            </a:r>
            <a:r>
              <a:rPr lang="en-US" sz="2400" dirty="0" smtClean="0">
                <a:latin typeface="Adobe Caslon Pro" pitchFamily="18" charset="0"/>
              </a:rPr>
              <a:t>Industries :</a:t>
            </a:r>
          </a:p>
          <a:p>
            <a:r>
              <a:rPr lang="en-US" sz="2400" dirty="0">
                <a:latin typeface="Adobe Caslon Pro" pitchFamily="18" charset="0"/>
              </a:rPr>
              <a:t>CO</a:t>
            </a:r>
            <a:r>
              <a:rPr lang="en-US" sz="1400" dirty="0">
                <a:latin typeface="Adobe Caslon Pro" pitchFamily="18" charset="0"/>
              </a:rPr>
              <a:t>2</a:t>
            </a:r>
            <a:r>
              <a:rPr lang="en-US" sz="2400" dirty="0">
                <a:latin typeface="Adobe Caslon Pro" pitchFamily="18" charset="0"/>
              </a:rPr>
              <a:t>- Sand </a:t>
            </a:r>
            <a:r>
              <a:rPr lang="en-US" sz="2400" dirty="0" smtClean="0">
                <a:latin typeface="Adobe Caslon Pro" pitchFamily="18" charset="0"/>
              </a:rPr>
              <a:t>Fracturing</a:t>
            </a:r>
          </a:p>
          <a:p>
            <a:r>
              <a:rPr lang="en-US" sz="2400" dirty="0">
                <a:latin typeface="Adobe Caslon Pro" pitchFamily="18" charset="0"/>
              </a:rPr>
              <a:t>Artificial Lift </a:t>
            </a:r>
            <a:r>
              <a:rPr lang="en-US" sz="2400" dirty="0" smtClean="0">
                <a:latin typeface="Adobe Caslon Pro" pitchFamily="18" charset="0"/>
              </a:rPr>
              <a:t>Optimization</a:t>
            </a:r>
          </a:p>
          <a:p>
            <a:r>
              <a:rPr lang="en-US" sz="2400" dirty="0">
                <a:latin typeface="Adobe Caslon Pro" pitchFamily="18" charset="0"/>
              </a:rPr>
              <a:t>Gas-to-Liquids </a:t>
            </a:r>
            <a:r>
              <a:rPr lang="en-US" sz="2400" dirty="0" smtClean="0">
                <a:latin typeface="Adobe Caslon Pro" pitchFamily="18" charset="0"/>
              </a:rPr>
              <a:t>Conversion</a:t>
            </a:r>
          </a:p>
          <a:p>
            <a:r>
              <a:rPr lang="en-US" sz="2400" dirty="0">
                <a:latin typeface="Adobe Caslon Pro" pitchFamily="18" charset="0"/>
              </a:rPr>
              <a:t>Glycol </a:t>
            </a:r>
            <a:r>
              <a:rPr lang="en-US" sz="2400" dirty="0" smtClean="0">
                <a:latin typeface="Adobe Caslon Pro" pitchFamily="18" charset="0"/>
              </a:rPr>
              <a:t>Dehydration</a:t>
            </a:r>
          </a:p>
          <a:p>
            <a:r>
              <a:rPr lang="en-US" sz="2400" dirty="0">
                <a:latin typeface="Adobe Caslon Pro" pitchFamily="18" charset="0"/>
              </a:rPr>
              <a:t>Leak Detection and Measurement </a:t>
            </a:r>
            <a:r>
              <a:rPr lang="en-US" sz="2400" dirty="0" smtClean="0">
                <a:latin typeface="Adobe Caslon Pro" pitchFamily="18" charset="0"/>
              </a:rPr>
              <a:t>Systems</a:t>
            </a:r>
          </a:p>
          <a:p>
            <a:r>
              <a:rPr lang="en-US" sz="2400" dirty="0">
                <a:latin typeface="Adobe Caslon Pro" pitchFamily="18" charset="0"/>
              </a:rPr>
              <a:t>Low-Bleed Pneumatic </a:t>
            </a:r>
            <a:r>
              <a:rPr lang="en-US" sz="2400" dirty="0" smtClean="0">
                <a:latin typeface="Adobe Caslon Pro" pitchFamily="18" charset="0"/>
              </a:rPr>
              <a:t>Devices</a:t>
            </a:r>
          </a:p>
          <a:p>
            <a:r>
              <a:rPr lang="en-US" sz="2400" dirty="0">
                <a:latin typeface="Adobe Caslon Pro" pitchFamily="18" charset="0"/>
              </a:rPr>
              <a:t>Vapor Recovery Units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76200" y="164068"/>
            <a:ext cx="1133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8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Water Sector </a:t>
            </a:r>
            <a:endParaRPr lang="en-US" sz="2800" dirty="0">
              <a:solidFill>
                <a:schemeClr val="accent1">
                  <a:lumMod val="75000"/>
                </a:schemeClr>
              </a:solidFill>
              <a:effectLst/>
              <a:latin typeface="Adobe Caslo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219200"/>
            <a:ext cx="7498080" cy="4800600"/>
          </a:xfrm>
        </p:spPr>
        <p:txBody>
          <a:bodyPr anchor="ctr">
            <a:normAutofit/>
          </a:bodyPr>
          <a:lstStyle/>
          <a:p>
            <a:pPr marL="82296" indent="0" algn="justLow">
              <a:buNone/>
            </a:pPr>
            <a:r>
              <a:rPr lang="en-US" sz="2400" dirty="0">
                <a:latin typeface="Adobe Caslon Pro" pitchFamily="18" charset="0"/>
              </a:rPr>
              <a:t>While water sector is one of the least emitting sector emitting atmospheric pollutions, </a:t>
            </a:r>
            <a:r>
              <a:rPr lang="en-US" sz="2400" dirty="0" smtClean="0">
                <a:latin typeface="Adobe Caslon Pro" pitchFamily="18" charset="0"/>
              </a:rPr>
              <a:t>the impacts </a:t>
            </a:r>
            <a:r>
              <a:rPr lang="en-US" sz="2400" dirty="0">
                <a:latin typeface="Adobe Caslon Pro" pitchFamily="18" charset="0"/>
              </a:rPr>
              <a:t>of climate change on water sector of Iran is probably one of the most severe </a:t>
            </a:r>
            <a:r>
              <a:rPr lang="en-US" sz="2400" dirty="0" smtClean="0">
                <a:latin typeface="Adobe Caslon Pro" pitchFamily="18" charset="0"/>
              </a:rPr>
              <a:t>cases.</a:t>
            </a:r>
          </a:p>
          <a:p>
            <a:pPr marL="82296" indent="0" algn="justLow">
              <a:buNone/>
            </a:pPr>
            <a:r>
              <a:rPr lang="en-US" sz="2400" dirty="0">
                <a:latin typeface="Adobe Caslon Pro" pitchFamily="18" charset="0"/>
              </a:rPr>
              <a:t>Electric power generation is one of the biggest single sectors emitting </a:t>
            </a:r>
            <a:r>
              <a:rPr lang="en-US" sz="2400" dirty="0" smtClean="0">
                <a:latin typeface="Adobe Caslon Pro" pitchFamily="18" charset="0"/>
              </a:rPr>
              <a:t>CO</a:t>
            </a:r>
            <a:r>
              <a:rPr lang="en-US" sz="1400" dirty="0" smtClean="0">
                <a:latin typeface="Adobe Caslon Pro" pitchFamily="18" charset="0"/>
              </a:rPr>
              <a:t>2.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76197" y="164068"/>
            <a:ext cx="1190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III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63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Water Sector </a:t>
            </a:r>
            <a:endParaRPr lang="en-US" sz="2800" dirty="0">
              <a:solidFill>
                <a:schemeClr val="accent1">
                  <a:lumMod val="75000"/>
                </a:schemeClr>
              </a:solidFill>
              <a:effectLst/>
              <a:latin typeface="Adobe Caslo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498080" cy="7620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2400" dirty="0">
                <a:solidFill>
                  <a:prstClr val="black"/>
                </a:solidFill>
                <a:latin typeface="Adobe Caslon Pro" pitchFamily="18" charset="0"/>
              </a:rPr>
              <a:t>The structure of electricity generation in Iran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[MOE 2004]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251855"/>
              </p:ext>
            </p:extLst>
          </p:nvPr>
        </p:nvGraphicFramePr>
        <p:xfrm>
          <a:off x="1219203" y="2667006"/>
          <a:ext cx="7467599" cy="2666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90519"/>
                <a:gridCol w="2086003"/>
                <a:gridCol w="2391077"/>
              </a:tblGrid>
              <a:tr h="696139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electricity generation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MWh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Total Energy%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9417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Hydro power 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3,650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417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Steam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78,332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66.5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417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Combined cycle 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25,115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22.5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417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Gas turbines 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8,250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4172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Diesel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361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76197" y="164068"/>
            <a:ext cx="1190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III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20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Water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Sector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lvl="0" indent="0" algn="ctr">
              <a:buClr>
                <a:srgbClr val="94C600"/>
              </a:buClr>
              <a:buNone/>
            </a:pPr>
            <a:r>
              <a:rPr lang="en-US" sz="2400" dirty="0">
                <a:solidFill>
                  <a:prstClr val="black"/>
                </a:solidFill>
                <a:latin typeface="Adobe Caslon Pro" pitchFamily="18" charset="0"/>
              </a:rPr>
              <a:t>Summary of some key technologies required catalogued by objective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82296" indent="0" algn="ctr">
              <a:buNone/>
            </a:pPr>
            <a:endParaRPr lang="en-US" sz="2400" dirty="0" smtClean="0">
              <a:latin typeface="Adobe Caslon Pro" pitchFamily="18" charset="0"/>
            </a:endParaRPr>
          </a:p>
          <a:p>
            <a:pPr marL="82296" indent="0" algn="ctr">
              <a:buNone/>
            </a:pPr>
            <a:endParaRPr lang="en-US" sz="2400" dirty="0">
              <a:latin typeface="Adobe Caslon Pro" pitchFamily="18" charset="0"/>
            </a:endParaRPr>
          </a:p>
        </p:txBody>
      </p:sp>
      <p:pic>
        <p:nvPicPr>
          <p:cNvPr id="8194" name="Picture 2" descr="C:\Users\dell\Pictures\New Picture (2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0"/>
            <a:ext cx="77089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76197" y="164068"/>
            <a:ext cx="1190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III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Agricultural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effectLst/>
                <a:latin typeface="Adobe Caslon Pro" pitchFamily="18" charset="0"/>
              </a:rPr>
              <a:t>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Sector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endParaRPr lang="en-US" sz="2400" dirty="0" smtClean="0">
              <a:latin typeface="Adobe Caslon Pro" pitchFamily="18" charset="0"/>
            </a:endParaRPr>
          </a:p>
          <a:p>
            <a:pPr marL="82296" indent="0" algn="justLow">
              <a:buNone/>
            </a:pPr>
            <a:r>
              <a:rPr lang="en-US" sz="2400" dirty="0" smtClean="0">
                <a:latin typeface="Adobe Caslon Pro" pitchFamily="18" charset="0"/>
              </a:rPr>
              <a:t> Agriculture </a:t>
            </a:r>
            <a:r>
              <a:rPr lang="en-US" sz="2400" dirty="0">
                <a:latin typeface="Adobe Caslon Pro" pitchFamily="18" charset="0"/>
              </a:rPr>
              <a:t>in Islamic Republic of Iran is a strategic sector as compared to other sectors </a:t>
            </a:r>
            <a:r>
              <a:rPr lang="en-US" sz="2400" dirty="0" smtClean="0">
                <a:latin typeface="Adobe Caslon Pro" pitchFamily="18" charset="0"/>
              </a:rPr>
              <a:t>of economy , and it is always expected to expand in order to feed growing population of the country.</a:t>
            </a:r>
          </a:p>
          <a:p>
            <a:pPr marL="82296" indent="0" algn="justLow">
              <a:buNone/>
            </a:pPr>
            <a:r>
              <a:rPr lang="en-US" sz="2400" dirty="0" smtClean="0">
                <a:latin typeface="Adobe Caslon Pro" pitchFamily="18" charset="0"/>
              </a:rPr>
              <a:t> Yet </a:t>
            </a:r>
            <a:r>
              <a:rPr lang="en-US" sz="2400" dirty="0">
                <a:latin typeface="Adobe Caslon Pro" pitchFamily="18" charset="0"/>
              </a:rPr>
              <a:t>as it is situated in an arid and semi arid region, is effected by </a:t>
            </a:r>
            <a:r>
              <a:rPr lang="en-US" sz="2400" dirty="0" smtClean="0">
                <a:latin typeface="Adobe Caslon Pro" pitchFamily="18" charset="0"/>
              </a:rPr>
              <a:t>climate change </a:t>
            </a:r>
            <a:r>
              <a:rPr lang="en-US" sz="2400" dirty="0">
                <a:latin typeface="Adobe Caslon Pro" pitchFamily="18" charset="0"/>
              </a:rPr>
              <a:t>through increased variability as well as temperature and moisture changes</a:t>
            </a:r>
          </a:p>
          <a:p>
            <a:pPr marL="82296" indent="0">
              <a:buNone/>
            </a:pPr>
            <a:endParaRPr lang="en-US" sz="2800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800" dirty="0">
              <a:latin typeface="Adobe Caslon Pro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76200" y="164068"/>
            <a:ext cx="1214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IV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41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Agricultural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effectLst/>
                <a:latin typeface="Adobe Caslon Pro" pitchFamily="18" charset="0"/>
              </a:rPr>
              <a:t>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Sector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81600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endParaRPr lang="en-US" sz="2800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800" dirty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800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800" dirty="0" smtClean="0">
              <a:latin typeface="TimesNewRomanPSMT"/>
            </a:endParaRPr>
          </a:p>
          <a:p>
            <a:pPr marL="82296" indent="0">
              <a:buNone/>
            </a:pPr>
            <a:endParaRPr lang="en-US" sz="2800" dirty="0">
              <a:latin typeface="TimesNewRomanPSMT"/>
            </a:endParaRPr>
          </a:p>
          <a:p>
            <a:pPr marL="82296" indent="0">
              <a:buNone/>
            </a:pPr>
            <a:endParaRPr lang="en-US" sz="2800" dirty="0" smtClean="0">
              <a:latin typeface="TimesNewRomanPSMT"/>
            </a:endParaRPr>
          </a:p>
          <a:p>
            <a:pPr marL="82296" indent="0">
              <a:buNone/>
            </a:pPr>
            <a:endParaRPr lang="en-US" sz="2800" dirty="0">
              <a:latin typeface="TimesNewRomanPSMT"/>
            </a:endParaRPr>
          </a:p>
          <a:p>
            <a:pPr marL="82296" indent="0">
              <a:buNone/>
            </a:pPr>
            <a:endParaRPr lang="en-US" sz="2800" dirty="0" smtClean="0">
              <a:latin typeface="TimesNewRomanPSMT"/>
            </a:endParaRPr>
          </a:p>
          <a:p>
            <a:pPr marL="82296" indent="0" algn="ctr">
              <a:buNone/>
            </a:pPr>
            <a:r>
              <a:rPr lang="en-US" sz="2000" dirty="0">
                <a:latin typeface="Adobe Caslon Pro" pitchFamily="18" charset="0"/>
              </a:rPr>
              <a:t>NE: Not </a:t>
            </a:r>
            <a:r>
              <a:rPr lang="en-US" sz="2000" dirty="0" smtClean="0">
                <a:latin typeface="Adobe Caslon Pro" pitchFamily="18" charset="0"/>
              </a:rPr>
              <a:t>Estimated</a:t>
            </a:r>
            <a:r>
              <a:rPr lang="en-US" sz="2000" dirty="0">
                <a:latin typeface="Adobe Caslon Pro" pitchFamily="18" charset="0"/>
              </a:rPr>
              <a:t>, </a:t>
            </a:r>
            <a:r>
              <a:rPr lang="en-US" sz="2000" dirty="0" smtClean="0">
                <a:latin typeface="Adobe Caslon Pro" pitchFamily="18" charset="0"/>
              </a:rPr>
              <a:t>NA: </a:t>
            </a:r>
            <a:r>
              <a:rPr lang="en-US" sz="2000" dirty="0">
                <a:latin typeface="Adobe Caslon Pro" pitchFamily="18" charset="0"/>
              </a:rPr>
              <a:t>Not </a:t>
            </a:r>
            <a:r>
              <a:rPr lang="en-US" sz="2000" dirty="0" smtClean="0">
                <a:latin typeface="Adobe Caslon Pro" pitchFamily="18" charset="0"/>
              </a:rPr>
              <a:t>Available</a:t>
            </a:r>
            <a:endParaRPr lang="en-US" sz="2000" dirty="0">
              <a:latin typeface="Adobe Caslon Pro" pitchFamily="18" charset="0"/>
            </a:endParaRPr>
          </a:p>
          <a:p>
            <a:pPr marL="82296" indent="0">
              <a:buNone/>
            </a:pPr>
            <a:r>
              <a:rPr lang="en-US" sz="2800" dirty="0" smtClean="0">
                <a:latin typeface="Adobe Caslon Pro" pitchFamily="18" charset="0"/>
              </a:rPr>
              <a:t>Total </a:t>
            </a:r>
            <a:r>
              <a:rPr lang="en-US" sz="2800" dirty="0">
                <a:latin typeface="Adobe Caslon Pro" pitchFamily="18" charset="0"/>
              </a:rPr>
              <a:t>GHGs emissions for agricultural sector </a:t>
            </a:r>
            <a:r>
              <a:rPr lang="en-US" sz="1800" dirty="0">
                <a:latin typeface="Adobe Caslon Pro" pitchFamily="18" charset="0"/>
              </a:rPr>
              <a:t>[</a:t>
            </a:r>
            <a:r>
              <a:rPr lang="en-US" sz="1800" dirty="0" smtClean="0">
                <a:latin typeface="Adobe Caslon Pro" pitchFamily="18" charset="0"/>
              </a:rPr>
              <a:t>INC*]</a:t>
            </a:r>
          </a:p>
          <a:p>
            <a:pPr marL="82296" indent="0">
              <a:buNone/>
            </a:pP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INC= Initial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National Communication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en-US" sz="1800" dirty="0">
              <a:latin typeface="Adobe Caslon Pro" pitchFamily="18" charset="0"/>
            </a:endParaRPr>
          </a:p>
        </p:txBody>
      </p:sp>
      <p:pic>
        <p:nvPicPr>
          <p:cNvPr id="11266" name="Picture 2" descr="C:\Users\dell\Pictures\New Picture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71600"/>
            <a:ext cx="7620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76200" y="164068"/>
            <a:ext cx="1214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IV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40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35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Agricultural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effectLst/>
                <a:latin typeface="Adobe Caslon Pro" pitchFamily="18" charset="0"/>
              </a:rPr>
              <a:t> </a:t>
            </a:r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Sector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1" y="838200"/>
            <a:ext cx="8402510" cy="914400"/>
          </a:xfrm>
        </p:spPr>
        <p:txBody>
          <a:bodyPr>
            <a:noAutofit/>
          </a:bodyPr>
          <a:lstStyle/>
          <a:p>
            <a:pPr marL="82296" indent="0" algn="ctr">
              <a:buNone/>
            </a:pPr>
            <a:r>
              <a:rPr lang="en-US" sz="2400" dirty="0" smtClean="0">
                <a:latin typeface="Adobe Caslon Pro" pitchFamily="18" charset="0"/>
              </a:rPr>
              <a:t>technologies </a:t>
            </a:r>
            <a:r>
              <a:rPr lang="en-US" sz="2400" dirty="0">
                <a:latin typeface="Adobe Caslon Pro" pitchFamily="18" charset="0"/>
              </a:rPr>
              <a:t>that can be transferred in agricultural sector of </a:t>
            </a:r>
            <a:r>
              <a:rPr lang="en-US" sz="2400" dirty="0" smtClean="0">
                <a:latin typeface="Adobe Caslon Pro" pitchFamily="18" charset="0"/>
              </a:rPr>
              <a:t>Iran</a:t>
            </a:r>
          </a:p>
          <a:p>
            <a:pPr marL="82296" indent="0" algn="ctr">
              <a:buNone/>
            </a:pPr>
            <a:r>
              <a:rPr lang="en-US" sz="1400" dirty="0" smtClean="0">
                <a:latin typeface="Adobe Caslon Pro" pitchFamily="18" charset="0"/>
              </a:rPr>
              <a:t> </a:t>
            </a:r>
            <a:r>
              <a:rPr lang="en-US" sz="1400" dirty="0">
                <a:latin typeface="Adobe Caslon Pro" pitchFamily="18" charset="0"/>
              </a:rPr>
              <a:t>[</a:t>
            </a:r>
            <a:r>
              <a:rPr lang="en-US" sz="1400" dirty="0" smtClean="0">
                <a:latin typeface="Adobe Caslon Pro" pitchFamily="18" charset="0"/>
              </a:rPr>
              <a:t>Ref: Research </a:t>
            </a:r>
            <a:r>
              <a:rPr lang="en-US" sz="1400" dirty="0">
                <a:latin typeface="Adobe Caslon Pro" pitchFamily="18" charset="0"/>
              </a:rPr>
              <a:t>findings of Agricultural Research, Training and Extension Organization,2004]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76200" y="164068"/>
            <a:ext cx="1214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IV</a:t>
            </a:r>
          </a:p>
        </p:txBody>
      </p:sp>
      <p:pic>
        <p:nvPicPr>
          <p:cNvPr id="8" name="Picture 2" descr="C:\Users\dell\Pictures\New Picture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981200"/>
            <a:ext cx="74676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48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Agricultural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effectLst/>
                <a:latin typeface="Adobe Caslon Pro" pitchFamily="18" charset="0"/>
              </a:rPr>
              <a:t>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Sector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endParaRPr lang="en-US" sz="2400" b="1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400" b="1" dirty="0">
              <a:latin typeface="Adobe Caslon Pro" pitchFamily="18" charset="0"/>
            </a:endParaRPr>
          </a:p>
          <a:p>
            <a:pPr marL="82296" indent="0">
              <a:buNone/>
            </a:pPr>
            <a:r>
              <a:rPr lang="en-US" sz="2400" b="1" dirty="0" smtClean="0">
                <a:latin typeface="Adobe Caslon Pro" pitchFamily="18" charset="0"/>
              </a:rPr>
              <a:t>Programs </a:t>
            </a:r>
            <a:r>
              <a:rPr lang="en-US" sz="2400" b="1" dirty="0">
                <a:latin typeface="Adobe Caslon Pro" pitchFamily="18" charset="0"/>
              </a:rPr>
              <a:t>and Policies to Encourage </a:t>
            </a:r>
            <a:r>
              <a:rPr lang="en-US" sz="2400" b="1" dirty="0" smtClean="0">
                <a:latin typeface="Adobe Caslon Pro" pitchFamily="18" charset="0"/>
              </a:rPr>
              <a:t>Technology</a:t>
            </a:r>
          </a:p>
          <a:p>
            <a:pPr marL="82296" indent="0">
              <a:buNone/>
            </a:pPr>
            <a:r>
              <a:rPr lang="en-US" sz="2400" b="1" dirty="0" smtClean="0">
                <a:latin typeface="Adobe Caslon Pro" pitchFamily="18" charset="0"/>
              </a:rPr>
              <a:t>Transfer:</a:t>
            </a:r>
            <a:endParaRPr lang="fa-IR" sz="2400" b="1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400" b="1" dirty="0" smtClean="0">
              <a:latin typeface="Adobe Caslon Pro" pitchFamily="18" charset="0"/>
            </a:endParaRPr>
          </a:p>
          <a:p>
            <a:r>
              <a:rPr lang="en-US" sz="2800" dirty="0">
                <a:latin typeface="Adobe Caslon Pro" pitchFamily="18" charset="0"/>
              </a:rPr>
              <a:t>Adaptation </a:t>
            </a:r>
            <a:r>
              <a:rPr lang="en-US" sz="2800" dirty="0" smtClean="0">
                <a:latin typeface="Adobe Caslon Pro" pitchFamily="18" charset="0"/>
              </a:rPr>
              <a:t>Technology (AT)</a:t>
            </a:r>
          </a:p>
          <a:p>
            <a:r>
              <a:rPr lang="en-US" sz="2800" dirty="0">
                <a:latin typeface="Adobe Caslon Pro" pitchFamily="18" charset="0"/>
              </a:rPr>
              <a:t>Water </a:t>
            </a:r>
            <a:r>
              <a:rPr lang="en-US" sz="2800" dirty="0" smtClean="0">
                <a:latin typeface="Adobe Caslon Pro" pitchFamily="18" charset="0"/>
              </a:rPr>
              <a:t>Use Efficiency (WUE)</a:t>
            </a:r>
          </a:p>
          <a:p>
            <a:r>
              <a:rPr lang="en-US" sz="2800" dirty="0">
                <a:latin typeface="Adobe Caslon Pro" pitchFamily="18" charset="0"/>
              </a:rPr>
              <a:t>On </a:t>
            </a:r>
            <a:r>
              <a:rPr lang="en-US" sz="2800" dirty="0" smtClean="0">
                <a:latin typeface="Adobe Caslon Pro" pitchFamily="18" charset="0"/>
              </a:rPr>
              <a:t>Farm Land Improvement (OFLI)</a:t>
            </a:r>
          </a:p>
          <a:p>
            <a:endParaRPr lang="en-US" sz="2400" b="1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400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800" dirty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800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800" dirty="0">
              <a:latin typeface="Adobe Caslon Pro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76200" y="164068"/>
            <a:ext cx="1214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IV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31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Shortcoming</a:t>
            </a:r>
            <a:r>
              <a:rPr lang="en-US" sz="3200" dirty="0" smtClean="0">
                <a:effectLst/>
                <a:latin typeface="Adobe Caslon Pro" pitchFamily="18" charset="0"/>
              </a:rPr>
              <a:t>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of</a:t>
            </a:r>
            <a:r>
              <a:rPr lang="en-US" sz="3200" dirty="0" smtClean="0">
                <a:effectLst/>
                <a:latin typeface="Adobe Caslon Pro" pitchFamily="18" charset="0"/>
              </a:rPr>
              <a:t> 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TNA</a:t>
            </a:r>
            <a:r>
              <a:rPr lang="en-US" sz="3200" dirty="0" smtClean="0">
                <a:effectLst/>
                <a:latin typeface="Adobe Caslon Pro" pitchFamily="18" charset="0"/>
              </a:rPr>
              <a:t>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2004</a:t>
            </a:r>
            <a:r>
              <a:rPr lang="en-US" sz="3200" dirty="0" smtClean="0">
                <a:effectLst/>
                <a:latin typeface="Adobe Caslon Pro" pitchFamily="18" charset="0"/>
              </a:rPr>
              <a:t>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3868" y="1447800"/>
            <a:ext cx="7731124" cy="4800600"/>
          </a:xfrm>
        </p:spPr>
        <p:txBody>
          <a:bodyPr anchor="ctr"/>
          <a:lstStyle/>
          <a:p>
            <a:pPr algn="just"/>
            <a:r>
              <a:rPr lang="en-US" dirty="0" smtClean="0">
                <a:latin typeface="Adobe Caslon Pro" pitchFamily="18" charset="0"/>
              </a:rPr>
              <a:t>Inconsistency in sub-sector report </a:t>
            </a:r>
          </a:p>
          <a:p>
            <a:pPr algn="just"/>
            <a:r>
              <a:rPr lang="en-US" dirty="0" smtClean="0">
                <a:latin typeface="Adobe Caslon Pro" pitchFamily="18" charset="0"/>
              </a:rPr>
              <a:t>Mitigation scenarios sub-sectors are not provided clearly</a:t>
            </a:r>
          </a:p>
          <a:p>
            <a:pPr algn="just"/>
            <a:r>
              <a:rPr lang="en-US" dirty="0" smtClean="0">
                <a:latin typeface="Adobe Caslon Pro" pitchFamily="18" charset="0"/>
              </a:rPr>
              <a:t>The cost benefits analysis and the methodology has not been </a:t>
            </a:r>
            <a:r>
              <a:rPr lang="en-US" dirty="0">
                <a:latin typeface="Adobe Caslon Pro" pitchFamily="18" charset="0"/>
              </a:rPr>
              <a:t>provided clearly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Sectors</a:t>
            </a:r>
            <a:r>
              <a:rPr lang="en-US" dirty="0" smtClean="0">
                <a:latin typeface="Adobe Garamond Pro" pitchFamily="18" charset="0"/>
              </a:rPr>
              <a:t>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Understudy: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en-US" sz="2800" dirty="0" smtClean="0">
                <a:latin typeface="Adobe Caslon Pro" pitchFamily="18" charset="0"/>
              </a:rPr>
              <a:t>Chapter I</a:t>
            </a:r>
          </a:p>
          <a:p>
            <a:pPr lvl="1"/>
            <a:r>
              <a:rPr lang="en-US" sz="2400" dirty="0" smtClean="0">
                <a:latin typeface="Adobe Caslon Pro" pitchFamily="18" charset="0"/>
              </a:rPr>
              <a:t>Transportation, </a:t>
            </a:r>
          </a:p>
          <a:p>
            <a:pPr lvl="1"/>
            <a:r>
              <a:rPr lang="en-US" sz="2400" dirty="0" smtClean="0">
                <a:latin typeface="Adobe Caslon Pro" pitchFamily="18" charset="0"/>
              </a:rPr>
              <a:t>Industry,</a:t>
            </a:r>
            <a:endParaRPr lang="en-US" sz="2400" dirty="0">
              <a:latin typeface="Adobe Caslon Pro" pitchFamily="18" charset="0"/>
            </a:endParaRPr>
          </a:p>
          <a:p>
            <a:pPr lvl="1"/>
            <a:r>
              <a:rPr lang="en-US" sz="2400" dirty="0" smtClean="0">
                <a:latin typeface="Adobe Caslon Pro" pitchFamily="18" charset="0"/>
              </a:rPr>
              <a:t> </a:t>
            </a:r>
            <a:r>
              <a:rPr lang="en-US" sz="2400" dirty="0">
                <a:latin typeface="Adobe Caslon Pro" pitchFamily="18" charset="0"/>
              </a:rPr>
              <a:t>Power </a:t>
            </a:r>
            <a:r>
              <a:rPr lang="en-US" sz="2400" dirty="0" smtClean="0">
                <a:latin typeface="Adobe Caslon Pro" pitchFamily="18" charset="0"/>
              </a:rPr>
              <a:t>Generation, </a:t>
            </a:r>
            <a:r>
              <a:rPr lang="en-US" sz="2400" dirty="0">
                <a:latin typeface="Adobe Caslon Pro" pitchFamily="18" charset="0"/>
              </a:rPr>
              <a:t>Commercial and </a:t>
            </a:r>
            <a:r>
              <a:rPr lang="en-US" sz="2400" dirty="0" smtClean="0">
                <a:latin typeface="Adobe Caslon Pro" pitchFamily="18" charset="0"/>
              </a:rPr>
              <a:t>Domestic Sectors</a:t>
            </a:r>
          </a:p>
          <a:p>
            <a:pPr marL="82296" indent="0">
              <a:buNone/>
            </a:pPr>
            <a:r>
              <a:rPr lang="en-US" sz="2800" dirty="0" smtClean="0">
                <a:latin typeface="Adobe Caslon Pro" pitchFamily="18" charset="0"/>
              </a:rPr>
              <a:t>Chapter II</a:t>
            </a:r>
          </a:p>
          <a:p>
            <a:pPr lvl="1"/>
            <a:r>
              <a:rPr lang="en-US" sz="2400" dirty="0" smtClean="0">
                <a:latin typeface="Adobe Caslon Pro" pitchFamily="18" charset="0"/>
              </a:rPr>
              <a:t>Oil</a:t>
            </a:r>
            <a:r>
              <a:rPr lang="en-US" sz="2400" dirty="0">
                <a:latin typeface="Adobe Caslon Pro" pitchFamily="18" charset="0"/>
              </a:rPr>
              <a:t>, Gas and Petrochemical </a:t>
            </a:r>
            <a:r>
              <a:rPr lang="en-US" sz="2400" dirty="0" smtClean="0">
                <a:latin typeface="Adobe Caslon Pro" pitchFamily="18" charset="0"/>
              </a:rPr>
              <a:t>Industries</a:t>
            </a:r>
          </a:p>
          <a:p>
            <a:pPr marL="82296" indent="0">
              <a:buNone/>
            </a:pPr>
            <a:r>
              <a:rPr lang="en-US" sz="2800" dirty="0" smtClean="0">
                <a:latin typeface="Adobe Caslon Pro" pitchFamily="18" charset="0"/>
              </a:rPr>
              <a:t>Chapter III</a:t>
            </a:r>
            <a:endParaRPr lang="en-US" sz="2800" dirty="0">
              <a:latin typeface="Adobe Caslon Pro" pitchFamily="18" charset="0"/>
            </a:endParaRPr>
          </a:p>
          <a:p>
            <a:pPr lvl="1"/>
            <a:r>
              <a:rPr lang="en-US" sz="2400" dirty="0" smtClean="0">
                <a:latin typeface="Adobe Caslon Pro" pitchFamily="18" charset="0"/>
              </a:rPr>
              <a:t>Water Sector</a:t>
            </a:r>
          </a:p>
          <a:p>
            <a:pPr marL="82296" indent="0">
              <a:buNone/>
            </a:pPr>
            <a:r>
              <a:rPr lang="en-US" sz="2800" dirty="0" smtClean="0">
                <a:latin typeface="Adobe Caslon Pro" pitchFamily="18" charset="0"/>
              </a:rPr>
              <a:t>Chapter IV</a:t>
            </a:r>
          </a:p>
          <a:p>
            <a:pPr lvl="1"/>
            <a:r>
              <a:rPr lang="en-US" sz="2400" dirty="0">
                <a:latin typeface="Adobe Caslon Pro" pitchFamily="18" charset="0"/>
              </a:rPr>
              <a:t>Agricultural Sector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11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447800"/>
            <a:ext cx="7772400" cy="1780108"/>
          </a:xfrm>
        </p:spPr>
        <p:txBody>
          <a:bodyPr>
            <a:normAutofit/>
          </a:bodyPr>
          <a:lstStyle/>
          <a:p>
            <a:pPr marL="27432" lvl="0">
              <a:spcBef>
                <a:spcPts val="600"/>
              </a:spcBef>
            </a:pPr>
            <a:r>
              <a:rPr lang="en-US" sz="2800" dirty="0">
                <a:solidFill>
                  <a:srgbClr val="94C600">
                    <a:lumMod val="50000"/>
                  </a:srgbClr>
                </a:solidFill>
                <a:latin typeface="Adobe Caslon Pro" pitchFamily="18" charset="0"/>
                <a:ea typeface="+mn-ea"/>
                <a:cs typeface="+mn-cs"/>
              </a:rPr>
              <a:t/>
            </a:r>
            <a:br>
              <a:rPr lang="en-US" sz="2800" dirty="0">
                <a:solidFill>
                  <a:srgbClr val="94C600">
                    <a:lumMod val="50000"/>
                  </a:srgbClr>
                </a:solidFill>
                <a:latin typeface="Adobe Caslon Pro" pitchFamily="18" charset="0"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4394200"/>
            <a:ext cx="6705600" cy="2082800"/>
          </a:xfrm>
        </p:spPr>
        <p:txBody>
          <a:bodyPr>
            <a:noAutofit/>
          </a:bodyPr>
          <a:lstStyle/>
          <a:p>
            <a:pPr marL="27432" lvl="0">
              <a:spcBef>
                <a:spcPts val="600"/>
              </a:spcBef>
              <a:buClr>
                <a:srgbClr val="94C600"/>
              </a:buClr>
              <a:buSzPct val="80000"/>
            </a:pPr>
            <a:r>
              <a:rPr lang="en-US" sz="1800" dirty="0">
                <a:solidFill>
                  <a:schemeClr val="bg2">
                    <a:lumMod val="10000"/>
                  </a:schemeClr>
                </a:solidFill>
                <a:latin typeface="Adobe Caslon Pro" pitchFamily="18" charset="0"/>
              </a:rPr>
              <a:t>A review on the report of:</a:t>
            </a:r>
          </a:p>
          <a:p>
            <a:pPr marL="27432" lvl="0">
              <a:spcBef>
                <a:spcPts val="600"/>
              </a:spcBef>
              <a:buClr>
                <a:srgbClr val="94C600"/>
              </a:buClr>
              <a:buSzPct val="80000"/>
            </a:pPr>
            <a:r>
              <a:rPr lang="en-US" sz="1800" dirty="0">
                <a:solidFill>
                  <a:schemeClr val="bg2">
                    <a:lumMod val="10000"/>
                  </a:schemeClr>
                </a:solidFill>
                <a:latin typeface="Adobe Caslon Pro" pitchFamily="18" charset="0"/>
              </a:rPr>
              <a:t>TECHNOLOGY NEEDS ASSESSMENT  TO ADDRESS CLIMATE CHANGE </a:t>
            </a:r>
          </a:p>
          <a:p>
            <a:pPr marL="27432" lvl="0">
              <a:spcBef>
                <a:spcPts val="600"/>
              </a:spcBef>
              <a:buClr>
                <a:srgbClr val="94C600"/>
              </a:buClr>
              <a:buSzPct val="80000"/>
            </a:pPr>
            <a:r>
              <a:rPr lang="en-US" sz="1050" dirty="0">
                <a:solidFill>
                  <a:schemeClr val="bg2">
                    <a:lumMod val="10000"/>
                  </a:schemeClr>
                </a:solidFill>
                <a:latin typeface="Gill Sans MT"/>
              </a:rPr>
              <a:t>ISLAMIC REPUBLIC OF IRAN</a:t>
            </a:r>
          </a:p>
          <a:p>
            <a:pPr marL="27432" lvl="0">
              <a:spcBef>
                <a:spcPts val="600"/>
              </a:spcBef>
              <a:buClr>
                <a:srgbClr val="94C600"/>
              </a:buClr>
              <a:buSzPct val="80000"/>
            </a:pPr>
            <a:r>
              <a:rPr lang="en-US" sz="1050" dirty="0">
                <a:solidFill>
                  <a:schemeClr val="bg2">
                    <a:lumMod val="10000"/>
                  </a:schemeClr>
                </a:solidFill>
                <a:latin typeface="Gill Sans MT"/>
              </a:rPr>
              <a:t>DEPARTMENT OF THE ENVIRONMENT</a:t>
            </a:r>
          </a:p>
          <a:p>
            <a:pPr marL="27432" lvl="0">
              <a:spcBef>
                <a:spcPts val="600"/>
              </a:spcBef>
              <a:buClr>
                <a:srgbClr val="94C600"/>
              </a:buClr>
              <a:buSzPct val="80000"/>
            </a:pPr>
            <a:r>
              <a:rPr lang="en-US" sz="1050" dirty="0">
                <a:solidFill>
                  <a:schemeClr val="bg2">
                    <a:lumMod val="10000"/>
                  </a:schemeClr>
                </a:solidFill>
                <a:latin typeface="Gill Sans MT"/>
              </a:rPr>
              <a:t>NATIONAL CLIMATE CHANGE OFFICE</a:t>
            </a:r>
          </a:p>
          <a:p>
            <a:pPr marL="27432" lvl="0">
              <a:spcBef>
                <a:spcPts val="600"/>
              </a:spcBef>
              <a:buClr>
                <a:srgbClr val="94C600"/>
              </a:buClr>
              <a:buSzPct val="80000"/>
            </a:pPr>
            <a:r>
              <a:rPr lang="en-US" sz="1050" dirty="0" smtClean="0">
                <a:solidFill>
                  <a:schemeClr val="bg2">
                    <a:lumMod val="10000"/>
                  </a:schemeClr>
                </a:solidFill>
                <a:latin typeface="Gill Sans MT"/>
              </a:rPr>
              <a:t>2010</a:t>
            </a:r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1032" name="Picture 8" descr="C:\Documents and Settings\101\Desktop\Environmental_Issu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289" y="1752600"/>
            <a:ext cx="376920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474115" y="636864"/>
            <a:ext cx="2650085" cy="1115736"/>
            <a:chOff x="7533806" y="143324"/>
            <a:chExt cx="5771601" cy="222250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3690" y="143324"/>
              <a:ext cx="1097280" cy="105765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7533806" y="1200981"/>
              <a:ext cx="5771601" cy="1164852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a-IR" sz="1600" b="1" dirty="0" smtClean="0">
                  <a:solidFill>
                    <a:prstClr val="black"/>
                  </a:solidFill>
                  <a:cs typeface="B Nazanin" pitchFamily="2" charset="-78"/>
                </a:rPr>
                <a:t>ریاست جمهوری</a:t>
              </a:r>
            </a:p>
            <a:p>
              <a:pPr algn="ctr"/>
              <a:r>
                <a:rPr lang="fa-IR" sz="1600" b="1" dirty="0" smtClean="0">
                  <a:solidFill>
                    <a:prstClr val="black"/>
                  </a:solidFill>
                  <a:cs typeface="B Nazanin" pitchFamily="2" charset="-78"/>
                </a:rPr>
                <a:t>مرکز همکاری های فناوری و نوآوری</a:t>
              </a:r>
              <a:endParaRPr lang="fa-IR" sz="1600" b="1" dirty="0">
                <a:solidFill>
                  <a:prstClr val="black"/>
                </a:solidFill>
                <a:cs typeface="B Nazanin" pitchFamily="2" charset="-78"/>
              </a:endParaRPr>
            </a:p>
          </p:txBody>
        </p:sp>
      </p:grpSp>
      <p:pic>
        <p:nvPicPr>
          <p:cNvPr id="1026" name="Picture 2" descr="\\Gerdoo-01bfc030\shareddocs\IRSE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2" y="603663"/>
            <a:ext cx="1813947" cy="10727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72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Technology  preferences according to country profile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81202" y="2514600"/>
            <a:ext cx="4953001" cy="1676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E7ECED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After reviewing the mitigation technologies for energy supply transmission and end-use, they identified the best options , which are suitable for IRAN</a:t>
            </a:r>
          </a:p>
        </p:txBody>
      </p:sp>
      <p:sp>
        <p:nvSpPr>
          <p:cNvPr id="6" name="Rectangle 5"/>
          <p:cNvSpPr/>
          <p:nvPr/>
        </p:nvSpPr>
        <p:spPr>
          <a:xfrm>
            <a:off x="1828802" y="4926991"/>
            <a:ext cx="5105401" cy="1447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E7ECED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The Analytic Hierarchy Process(AHP)</a:t>
            </a:r>
          </a:p>
          <a:p>
            <a:pPr algn="ctr"/>
            <a:r>
              <a:rPr lang="en-US" dirty="0">
                <a:solidFill>
                  <a:srgbClr val="E7ECED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And its software (Expert Choice2000)</a:t>
            </a:r>
          </a:p>
        </p:txBody>
      </p:sp>
      <p:cxnSp>
        <p:nvCxnSpPr>
          <p:cNvPr id="8" name="Straight Arrow Connector 7"/>
          <p:cNvCxnSpPr>
            <a:stCxn id="5" idx="2"/>
          </p:cNvCxnSpPr>
          <p:nvPr/>
        </p:nvCxnSpPr>
        <p:spPr>
          <a:xfrm>
            <a:off x="4457700" y="4191000"/>
            <a:ext cx="0" cy="720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942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70" y="2675473"/>
            <a:ext cx="7408333" cy="3572933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Environmental benefits (GHG mitigation , other pollutants reduction)</a:t>
            </a:r>
          </a:p>
          <a:p>
            <a:pPr marL="0" indent="0">
              <a:buNone/>
            </a:pPr>
            <a:endParaRPr lang="en-US" sz="32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Availability of resources</a:t>
            </a:r>
          </a:p>
          <a:p>
            <a:pPr marL="0" indent="0">
              <a:buNone/>
            </a:pPr>
            <a:endParaRPr lang="en-US" sz="32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Cost( investment , payback period, investment/co</a:t>
            </a:r>
            <a:r>
              <a:rPr lang="en-US" sz="1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tonnage reduction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Six main criteria which considered in each sector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25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2438406"/>
            <a:ext cx="7366000" cy="36877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Economic development ( effect on economic growth , job creation)</a:t>
            </a:r>
          </a:p>
          <a:p>
            <a:pPr marL="0" indent="0">
              <a:buNone/>
            </a:pPr>
            <a:endParaRPr lang="en-US" sz="28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Compatibility with government programs</a:t>
            </a:r>
          </a:p>
          <a:p>
            <a:pPr>
              <a:buFont typeface="Wingdings" pitchFamily="2" charset="2"/>
              <a:buChar char="v"/>
            </a:pPr>
            <a:endParaRPr lang="en-US" sz="2800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8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Conditions for technology transfer (local capacity , localization of manufacturing)</a:t>
            </a:r>
          </a:p>
          <a:p>
            <a:pPr>
              <a:buFont typeface="Wingdings" pitchFamily="2" charset="2"/>
              <a:buChar char="v"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Six main criteria which considered in each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sector( continue)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11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01\My Documents\My Pictures\New Picture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" t="4802" r="1985" b="3993"/>
          <a:stretch/>
        </p:blipFill>
        <p:spPr bwMode="auto">
          <a:xfrm>
            <a:off x="533402" y="2819400"/>
            <a:ext cx="8510991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Priority Measure for Mitigation GHG Emission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(Oil and Gas Industry and Transmission)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5334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90600" y="5791206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Figure 1:Priority Measure for Mitigation GHG Emission (Oil and Gas Industry and Transmission) </a:t>
            </a:r>
            <a:br>
              <a:rPr lang="en-US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53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101\My Documents\My Pictures\New Picture (1)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" t="3007" r="6829"/>
          <a:stretch/>
        </p:blipFill>
        <p:spPr bwMode="auto">
          <a:xfrm>
            <a:off x="379781" y="2362200"/>
            <a:ext cx="7641273" cy="306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Priority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Measure for Mitigation GHG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Emission</a:t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(Power Plants)</a:t>
            </a:r>
            <a:endParaRPr lang="en-US" sz="32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00" y="5783361"/>
            <a:ext cx="815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</a:rPr>
              <a:t>Figure2: </a:t>
            </a:r>
            <a:r>
              <a:rPr lang="en-US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Priority Measure for Mitigation GHG Emission( Power Plants)</a:t>
            </a:r>
            <a:r>
              <a:rPr lang="en-US" sz="1600" dirty="0">
                <a:solidFill>
                  <a:prstClr val="black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497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101\My Documents\My Pictures\New Picture (2)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" t="8824" r="1778"/>
          <a:stretch/>
        </p:blipFill>
        <p:spPr bwMode="auto">
          <a:xfrm>
            <a:off x="533403" y="3276600"/>
            <a:ext cx="7924799" cy="1352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Priority Measure for Mitigation GHG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Emission</a:t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(Transportation)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5486400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0000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Figure3:Priority Measure for Mitigation GHG Emission(Transportation)</a:t>
            </a:r>
          </a:p>
        </p:txBody>
      </p:sp>
    </p:spTree>
    <p:extLst>
      <p:ext uri="{BB962C8B-B14F-4D97-AF65-F5344CB8AC3E}">
        <p14:creationId xmlns:p14="http://schemas.microsoft.com/office/powerpoint/2010/main" val="340301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101\My Documents\My Pictures\New Picture (3)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4" t="3601" r="2201" b="4527"/>
          <a:stretch/>
        </p:blipFill>
        <p:spPr bwMode="auto">
          <a:xfrm>
            <a:off x="187846" y="2819400"/>
            <a:ext cx="8720816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37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Priority Measure for Mitigation GHG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Emission</a:t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(Residential and Commercial)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5791203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Figure4:Priority Measure for Mitigation GHG Emission (Residential and Commercial) </a:t>
            </a:r>
          </a:p>
        </p:txBody>
      </p:sp>
    </p:spTree>
    <p:extLst>
      <p:ext uri="{BB962C8B-B14F-4D97-AF65-F5344CB8AC3E}">
        <p14:creationId xmlns:p14="http://schemas.microsoft.com/office/powerpoint/2010/main" val="296785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101\My Documents\My Pictures\New Picture (4)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" t="7638" r="2492" b="1675"/>
          <a:stretch/>
        </p:blipFill>
        <p:spPr bwMode="auto">
          <a:xfrm>
            <a:off x="228600" y="2971806"/>
            <a:ext cx="8344518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Priority Measure for Mitigation GHG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Emission</a:t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(Industry)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52578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Figure6:Priority Measure for Mitigation GHG Emission(Industry)</a:t>
            </a:r>
          </a:p>
        </p:txBody>
      </p:sp>
    </p:spTree>
    <p:extLst>
      <p:ext uri="{BB962C8B-B14F-4D97-AF65-F5344CB8AC3E}">
        <p14:creationId xmlns:p14="http://schemas.microsoft.com/office/powerpoint/2010/main" val="274832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39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18872"/>
            <a:ext cx="8229600" cy="1252728"/>
          </a:xfrm>
        </p:spPr>
        <p:txBody>
          <a:bodyPr/>
          <a:lstStyle/>
          <a:p>
            <a:r>
              <a:rPr lang="en-US" dirty="0"/>
              <a:t>Research and Education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3581400" y="1295400"/>
            <a:ext cx="2423160" cy="365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174727"/>
            <a:ext cx="8077200" cy="5683279"/>
          </a:xfrm>
        </p:spPr>
      </p:pic>
    </p:spTree>
    <p:extLst>
      <p:ext uri="{BB962C8B-B14F-4D97-AF65-F5344CB8AC3E}">
        <p14:creationId xmlns:p14="http://schemas.microsoft.com/office/powerpoint/2010/main" val="314834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18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en-US" sz="18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en-US" sz="18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                                              </a:t>
            </a:r>
            <a:r>
              <a:rPr lang="en-US" sz="31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Transportation</a:t>
            </a:r>
            <a:r>
              <a:rPr lang="en-US" sz="1800" dirty="0"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en-US" sz="1800" dirty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524000"/>
            <a:ext cx="3874008" cy="4663440"/>
          </a:xfrm>
          <a:prstGeom prst="rect">
            <a:avLst/>
          </a:prstGeom>
        </p:spPr>
        <p:txBody>
          <a:bodyPr/>
          <a:lstStyle/>
          <a:p>
            <a:pPr marL="82296" indent="0">
              <a:buNone/>
            </a:pPr>
            <a:r>
              <a:rPr lang="en-US" dirty="0"/>
              <a:t>sub-sectors of </a:t>
            </a:r>
            <a:r>
              <a:rPr lang="en-US" dirty="0" smtClean="0"/>
              <a:t>transportation:</a:t>
            </a:r>
          </a:p>
          <a:p>
            <a:pPr marL="82296" indent="0">
              <a:buNone/>
            </a:pP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>
                <a:latin typeface="Adobe Garamond Pro" pitchFamily="18" charset="0"/>
              </a:rPr>
              <a:t>Light-duty </a:t>
            </a:r>
            <a:r>
              <a:rPr lang="en-US" sz="2400" dirty="0" smtClean="0">
                <a:latin typeface="Adobe Garamond Pro" pitchFamily="18" charset="0"/>
              </a:rPr>
              <a:t>vehicles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>
                <a:latin typeface="Adobe Garamond Pro" pitchFamily="18" charset="0"/>
              </a:rPr>
              <a:t>Heavy and semi-heavy-duty </a:t>
            </a:r>
            <a:r>
              <a:rPr lang="en-US" sz="2400" dirty="0" smtClean="0">
                <a:latin typeface="Adobe Garamond Pro" pitchFamily="18" charset="0"/>
              </a:rPr>
              <a:t>vehicles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>
                <a:latin typeface="Adobe Garamond Pro" pitchFamily="18" charset="0"/>
              </a:rPr>
              <a:t>Rail Road </a:t>
            </a:r>
            <a:r>
              <a:rPr lang="en-US" sz="2400" dirty="0" smtClean="0">
                <a:latin typeface="Adobe Garamond Pro" pitchFamily="18" charset="0"/>
              </a:rPr>
              <a:t>Transport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>
                <a:latin typeface="Adobe Garamond Pro" pitchFamily="18" charset="0"/>
              </a:rPr>
              <a:t>Marine transports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  <a:prstGeom prst="rect">
            <a:avLst/>
          </a:prstGeom>
        </p:spPr>
        <p:txBody>
          <a:bodyPr/>
          <a:lstStyle/>
          <a:p>
            <a:pPr marL="82296" indent="0">
              <a:buNone/>
            </a:pPr>
            <a:endParaRPr lang="en-US" sz="2000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000" dirty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000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000" dirty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000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000" dirty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000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000" dirty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000" dirty="0" smtClean="0">
              <a:latin typeface="Adobe Caslon Pro" pitchFamily="18" charset="0"/>
            </a:endParaRPr>
          </a:p>
          <a:p>
            <a:pPr marL="82296" indent="0">
              <a:buNone/>
            </a:pPr>
            <a:r>
              <a:rPr lang="en-US" sz="2000" dirty="0" smtClean="0">
                <a:latin typeface="Adobe Caslon Pro" pitchFamily="18" charset="0"/>
              </a:rPr>
              <a:t>Share </a:t>
            </a:r>
            <a:r>
              <a:rPr lang="en-US" sz="2000" dirty="0">
                <a:latin typeface="Adobe Caslon Pro" pitchFamily="18" charset="0"/>
              </a:rPr>
              <a:t>of energy consumption by different sub-sectors of transport system in 2000</a:t>
            </a:r>
          </a:p>
          <a:p>
            <a:endParaRPr lang="en-US" dirty="0"/>
          </a:p>
        </p:txBody>
      </p:sp>
      <p:pic>
        <p:nvPicPr>
          <p:cNvPr id="8" name="Picture 2" descr="C:\Users\dell\Pictures\New Picture (19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0" t="11180" r="3922" b="6335"/>
          <a:stretch/>
        </p:blipFill>
        <p:spPr bwMode="auto">
          <a:xfrm>
            <a:off x="5105401" y="1974574"/>
            <a:ext cx="3733802" cy="252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schemeClr val="tx1"/>
                </a:solidFill>
              </a:rPr>
              <a:pPr/>
              <a:t>4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51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92375"/>
            <a:ext cx="7772400" cy="1470025"/>
          </a:xfrm>
        </p:spPr>
        <p:txBody>
          <a:bodyPr>
            <a:normAutofit fontScale="90000"/>
          </a:bodyPr>
          <a:lstStyle/>
          <a:p>
            <a:pPr rtl="1">
              <a:lnSpc>
                <a:spcPct val="115000"/>
              </a:lnSpc>
              <a:spcAft>
                <a:spcPts val="1000"/>
              </a:spcAft>
            </a:pPr>
            <a:r>
              <a:rPr lang="fa-IR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تهیه و به روز رسانی</a:t>
            </a:r>
            <a:br>
              <a:rPr lang="fa-IR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fa-IR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"ارزیابی نیازهای فناوری</a:t>
            </a:r>
            <a:r>
              <a:rPr lang="fa-IR" b="1" dirty="0">
                <a:latin typeface="Calibri" panose="020F0502020204030204" pitchFamily="34" charset="0"/>
                <a:ea typeface="Times New Roman" panose="02020603050405020304" pitchFamily="18" charset="0"/>
              </a:rPr>
              <a:t> (</a:t>
            </a:r>
            <a:r>
              <a:rPr lang="en-US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TNA</a:t>
            </a:r>
            <a:r>
              <a:rPr lang="fa-IR" b="1" dirty="0">
                <a:latin typeface="Calibri" panose="020F0502020204030204" pitchFamily="34" charset="0"/>
                <a:ea typeface="Times New Roman" panose="02020603050405020304" pitchFamily="18" charset="0"/>
              </a:rPr>
              <a:t>)"</a:t>
            </a:r>
            <a:r>
              <a:rPr lang="fa-IR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br>
              <a:rPr lang="fa-IR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fa-IR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زیست محیطی کشور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40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4" y="3732927"/>
            <a:ext cx="2097206" cy="1143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5562601" y="143324"/>
            <a:ext cx="3729440" cy="1703987"/>
            <a:chOff x="8449837" y="143324"/>
            <a:chExt cx="3939540" cy="1703987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3690" y="143324"/>
              <a:ext cx="1097280" cy="105765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8449837" y="1200980"/>
              <a:ext cx="3939540" cy="646331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fa-IR" b="1" dirty="0">
                  <a:solidFill>
                    <a:prstClr val="black"/>
                  </a:solidFill>
                </a:rPr>
                <a:t>ریاست جمهوری</a:t>
              </a:r>
            </a:p>
            <a:p>
              <a:pPr algn="ctr"/>
              <a:r>
                <a:rPr lang="fa-IR" b="1" dirty="0">
                  <a:solidFill>
                    <a:prstClr val="black"/>
                  </a:solidFill>
                </a:rPr>
                <a:t>مرکز همکاری های فناوری و نوآوری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015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اهداف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endParaRPr lang="en-US" dirty="0"/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 </a:t>
            </a:r>
            <a:r>
              <a:rPr lang="fa-IR" dirty="0" smtClean="0"/>
              <a:t>تعیین </a:t>
            </a:r>
            <a:r>
              <a:rPr lang="fa-IR" dirty="0"/>
              <a:t>بخش های مرتبط با موضوع و ذینفعان</a:t>
            </a:r>
            <a:endParaRPr lang="en-US" dirty="0"/>
          </a:p>
          <a:p>
            <a:pPr lvl="1">
              <a:buFont typeface="Wingdings" pitchFamily="2" charset="2"/>
              <a:buChar char="§"/>
            </a:pPr>
            <a:r>
              <a:rPr lang="fa-IR" dirty="0"/>
              <a:t>تعیین الودگی منتشره توسط بخش ها</a:t>
            </a:r>
            <a:endParaRPr lang="en-US" dirty="0"/>
          </a:p>
          <a:p>
            <a:pPr lvl="1">
              <a:buFont typeface="Wingdings" pitchFamily="2" charset="2"/>
              <a:buChar char="§"/>
            </a:pPr>
            <a:r>
              <a:rPr lang="fa-IR" dirty="0"/>
              <a:t>شناسایی اولویت های توسعه در بخش های مختلف</a:t>
            </a:r>
            <a:endParaRPr lang="en-US" dirty="0"/>
          </a:p>
          <a:p>
            <a:pPr lvl="1">
              <a:buFont typeface="Wingdings" pitchFamily="2" charset="2"/>
              <a:buChar char="§"/>
            </a:pPr>
            <a:r>
              <a:rPr lang="fa-IR" dirty="0"/>
              <a:t>شناسایی تکنولوژی های </a:t>
            </a:r>
            <a:r>
              <a:rPr lang="fa-IR" dirty="0" smtClean="0"/>
              <a:t>مرتب</a:t>
            </a:r>
            <a:r>
              <a:rPr lang="fa-IR" dirty="0"/>
              <a:t>ط</a:t>
            </a:r>
            <a:r>
              <a:rPr lang="fa-IR" dirty="0" smtClean="0"/>
              <a:t> </a:t>
            </a:r>
            <a:r>
              <a:rPr lang="fa-IR" dirty="0"/>
              <a:t>با </a:t>
            </a:r>
            <a:r>
              <a:rPr lang="fa-IR" dirty="0" smtClean="0"/>
              <a:t>توسعه در هر بخش</a:t>
            </a:r>
            <a:endParaRPr lang="en-US" dirty="0"/>
          </a:p>
          <a:p>
            <a:pPr lvl="1">
              <a:buFont typeface="Wingdings" pitchFamily="2" charset="2"/>
              <a:buChar char="§"/>
            </a:pPr>
            <a:r>
              <a:rPr lang="fa-IR" dirty="0"/>
              <a:t>تعیین روش انتخاب تکنولوژی </a:t>
            </a:r>
            <a:r>
              <a:rPr lang="fa-IR" dirty="0" smtClean="0"/>
              <a:t>برتر</a:t>
            </a:r>
            <a:endParaRPr lang="en-US" dirty="0"/>
          </a:p>
          <a:p>
            <a:pPr lvl="1">
              <a:buFont typeface="Wingdings" pitchFamily="2" charset="2"/>
              <a:buChar char="§"/>
            </a:pPr>
            <a:r>
              <a:rPr lang="fa-IR" dirty="0"/>
              <a:t>انتخاب تکنولوژی </a:t>
            </a:r>
            <a:r>
              <a:rPr lang="fa-IR" dirty="0" smtClean="0"/>
              <a:t>برتر بخشی</a:t>
            </a:r>
            <a:endParaRPr lang="en-US" dirty="0"/>
          </a:p>
          <a:p>
            <a:pPr lvl="1">
              <a:buFont typeface="Wingdings" pitchFamily="2" charset="2"/>
              <a:buChar char="§"/>
            </a:pPr>
            <a:r>
              <a:rPr lang="fa-IR" dirty="0"/>
              <a:t>پیشبینی آثار ناشی از استفاده تکنولوزی برتر بر محیط زیست</a:t>
            </a:r>
            <a:endParaRPr lang="en-US" dirty="0"/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41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00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/>
              <a:t>مراحل انجام </a:t>
            </a:r>
            <a:r>
              <a:rPr lang="fa-IR" dirty="0" smtClean="0"/>
              <a:t>کار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/>
              <a:t>1- سازماندهی اعضا و تیم کارشناسی جهت تهیه ارزیابی </a:t>
            </a:r>
            <a:r>
              <a:rPr lang="fa-IR" dirty="0" err="1"/>
              <a:t>نیازهاي</a:t>
            </a:r>
            <a:r>
              <a:rPr lang="fa-IR" dirty="0"/>
              <a:t> </a:t>
            </a:r>
            <a:r>
              <a:rPr lang="fa-IR" dirty="0" err="1"/>
              <a:t>فناوري</a:t>
            </a:r>
            <a:endParaRPr lang="en-US" dirty="0"/>
          </a:p>
          <a:p>
            <a:pPr marL="0" indent="0">
              <a:buNone/>
            </a:pPr>
            <a:r>
              <a:rPr lang="fa-IR" dirty="0"/>
              <a:t>2- شناسایی اولویت </a:t>
            </a:r>
            <a:r>
              <a:rPr lang="fa-IR" dirty="0" err="1"/>
              <a:t>هاي</a:t>
            </a:r>
            <a:r>
              <a:rPr lang="fa-IR" dirty="0"/>
              <a:t> توسعه با توجه به محیط زیست و تغییر اقلیم کشور</a:t>
            </a:r>
            <a:endParaRPr lang="en-US" dirty="0"/>
          </a:p>
          <a:p>
            <a:pPr marL="0" indent="0">
              <a:buNone/>
            </a:pPr>
            <a:r>
              <a:rPr lang="fa-IR" dirty="0"/>
              <a:t>3- اولویت بخشی بر مبنای مراحل پیشین</a:t>
            </a:r>
            <a:endParaRPr lang="en-US" dirty="0"/>
          </a:p>
          <a:p>
            <a:pPr marL="0" indent="0">
              <a:buNone/>
            </a:pPr>
            <a:r>
              <a:rPr lang="fa-IR" dirty="0">
                <a:latin typeface="BMitra"/>
                <a:ea typeface="Times New Roman" panose="02020603050405020304" pitchFamily="18" charset="0"/>
              </a:rPr>
              <a:t>4- تعیین اولویت</a:t>
            </a:r>
            <a:r>
              <a:rPr lang="en-US" dirty="0">
                <a:latin typeface="BMitra"/>
                <a:ea typeface="Times New Roman" panose="02020603050405020304" pitchFamily="18" charset="0"/>
              </a:rPr>
              <a:t> </a:t>
            </a:r>
            <a:r>
              <a:rPr lang="fa-IR" dirty="0" err="1">
                <a:latin typeface="BMitra"/>
                <a:ea typeface="Times New Roman" panose="02020603050405020304" pitchFamily="18" charset="0"/>
              </a:rPr>
              <a:t>هاي</a:t>
            </a:r>
            <a:r>
              <a:rPr lang="fa-IR" dirty="0">
                <a:latin typeface="BMitra"/>
                <a:ea typeface="Times New Roman" panose="02020603050405020304" pitchFamily="18" charset="0"/>
              </a:rPr>
              <a:t> </a:t>
            </a:r>
            <a:r>
              <a:rPr lang="fa-IR" dirty="0" err="1">
                <a:latin typeface="BMitra"/>
                <a:ea typeface="Times New Roman" panose="02020603050405020304" pitchFamily="18" charset="0"/>
              </a:rPr>
              <a:t>فناوري</a:t>
            </a:r>
            <a:endParaRPr lang="en-US" dirty="0"/>
          </a:p>
          <a:p>
            <a:pPr marL="0" indent="0">
              <a:buNone/>
            </a:pP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1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/>
          <p:cNvPicPr/>
          <p:nvPr/>
        </p:nvPicPr>
        <p:blipFill rotWithShape="1">
          <a:blip r:embed="rId2"/>
          <a:srcRect l="16950" r="26912" b="1768"/>
          <a:stretch/>
        </p:blipFill>
        <p:spPr bwMode="auto">
          <a:xfrm rot="5400000">
            <a:off x="1419103" y="863932"/>
            <a:ext cx="6602678" cy="51835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8315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>
                <a:effectLst/>
                <a:latin typeface="BMitra"/>
                <a:ea typeface="Times New Roman" panose="02020603050405020304" pitchFamily="18" charset="0"/>
              </a:rPr>
              <a:t>1 - سازماندهی </a:t>
            </a:r>
            <a:r>
              <a:rPr lang="fa-IR" dirty="0">
                <a:effectLst/>
                <a:latin typeface="BMitra"/>
                <a:ea typeface="Times New Roman" panose="02020603050405020304" pitchFamily="18" charset="0"/>
              </a:rPr>
              <a:t>اعضا و تیم کارشناسی تهیه ارزیابی نیازهاي فناوري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844" y="1417644"/>
            <a:ext cx="8241956" cy="4708525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buNone/>
            </a:pPr>
            <a:r>
              <a:rPr lang="fa-IR" dirty="0">
                <a:latin typeface="BMitra"/>
                <a:ea typeface="Times New Roman" panose="02020603050405020304" pitchFamily="18" charset="0"/>
                <a:hlinkClick r:id="rId2" action="ppaction://hlinksldjump"/>
              </a:rPr>
              <a:t>1-1	تشکیل تیم ملی </a:t>
            </a:r>
            <a:r>
              <a:rPr lang="fa-IR" dirty="0" err="1">
                <a:latin typeface="BMitra"/>
                <a:ea typeface="Times New Roman" panose="02020603050405020304" pitchFamily="18" charset="0"/>
                <a:hlinkClick r:id="rId2" action="ppaction://hlinksldjump"/>
              </a:rPr>
              <a:t>براي</a:t>
            </a:r>
            <a:r>
              <a:rPr lang="fa-IR" dirty="0">
                <a:latin typeface="BMitra"/>
                <a:ea typeface="Times New Roman" panose="02020603050405020304" pitchFamily="18" charset="0"/>
                <a:hlinkClick r:id="rId2" action="ppaction://hlinksldjump"/>
              </a:rPr>
              <a:t> ایجاد هماهنگی جهت تهیه </a:t>
            </a:r>
            <a:r>
              <a:rPr lang="en-US" dirty="0">
                <a:latin typeface="BMitra"/>
                <a:ea typeface="Times New Roman" panose="02020603050405020304" pitchFamily="18" charset="0"/>
                <a:hlinkClick r:id="rId2" action="ppaction://hlinksldjump"/>
              </a:rPr>
              <a:t>TNA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96938" indent="-896938">
              <a:lnSpc>
                <a:spcPct val="115000"/>
              </a:lnSpc>
              <a:buNone/>
            </a:pPr>
            <a:r>
              <a:rPr lang="fa-IR" dirty="0">
                <a:latin typeface="BMitra"/>
                <a:ea typeface="Times New Roman" panose="02020603050405020304" pitchFamily="18" charset="0"/>
                <a:hlinkClick r:id="rId3" action="ppaction://hlinksldjump"/>
              </a:rPr>
              <a:t>1-2	شناسایی و سازمان دهی </a:t>
            </a:r>
            <a:r>
              <a:rPr lang="fa-IR" dirty="0" err="1" smtClean="0">
                <a:latin typeface="BMitra"/>
                <a:ea typeface="Times New Roman" panose="02020603050405020304" pitchFamily="18" charset="0"/>
                <a:hlinkClick r:id="rId3" action="ppaction://hlinksldjump"/>
              </a:rPr>
              <a:t>ذینفعان</a:t>
            </a:r>
            <a:endParaRPr lang="fa-IR" dirty="0" smtClean="0">
              <a:latin typeface="BMitra"/>
              <a:ea typeface="Times New Roman" panose="02020603050405020304" pitchFamily="18" charset="0"/>
            </a:endParaRPr>
          </a:p>
          <a:p>
            <a:pPr marL="896938" indent="-896938">
              <a:lnSpc>
                <a:spcPct val="115000"/>
              </a:lnSpc>
              <a:buNone/>
            </a:pPr>
            <a:r>
              <a:rPr lang="fa-IR" dirty="0" smtClean="0">
                <a:latin typeface="BMitra"/>
                <a:ea typeface="Times New Roman" panose="02020603050405020304" pitchFamily="18" charset="0"/>
              </a:rPr>
              <a:t>1-3</a:t>
            </a:r>
            <a:r>
              <a:rPr lang="fa-IR" dirty="0">
                <a:latin typeface="BMitra"/>
                <a:ea typeface="Times New Roman" panose="02020603050405020304" pitchFamily="18" charset="0"/>
              </a:rPr>
              <a:t>	ارائه برنامه </a:t>
            </a:r>
            <a:r>
              <a:rPr lang="fa-IR" dirty="0" err="1">
                <a:latin typeface="BMitra"/>
                <a:ea typeface="Times New Roman" panose="02020603050405020304" pitchFamily="18" charset="0"/>
              </a:rPr>
              <a:t>کاري</a:t>
            </a:r>
            <a:r>
              <a:rPr lang="fa-IR" dirty="0">
                <a:latin typeface="BMitra"/>
                <a:ea typeface="Times New Roman" panose="02020603050405020304" pitchFamily="18" charset="0"/>
              </a:rPr>
              <a:t> و نقشه راه فرآیند تهیه و ارزیابی </a:t>
            </a:r>
            <a:r>
              <a:rPr lang="fa-IR" dirty="0" err="1">
                <a:latin typeface="BMitra"/>
                <a:ea typeface="Times New Roman" panose="02020603050405020304" pitchFamily="18" charset="0"/>
              </a:rPr>
              <a:t>نیازهاي</a:t>
            </a:r>
            <a:r>
              <a:rPr lang="fa-IR" dirty="0">
                <a:latin typeface="BMitra"/>
                <a:ea typeface="Times New Roman" panose="02020603050405020304" pitchFamily="18" charset="0"/>
              </a:rPr>
              <a:t> </a:t>
            </a:r>
            <a:r>
              <a:rPr lang="fa-IR" dirty="0" err="1">
                <a:latin typeface="BMitra"/>
                <a:ea typeface="Times New Roman" panose="02020603050405020304" pitchFamily="18" charset="0"/>
              </a:rPr>
              <a:t>فناوري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44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43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7" y="346828"/>
            <a:ext cx="8148950" cy="1143000"/>
          </a:xfrm>
        </p:spPr>
        <p:txBody>
          <a:bodyPr>
            <a:noAutofit/>
          </a:bodyPr>
          <a:lstStyle/>
          <a:p>
            <a:r>
              <a:rPr lang="fa-IR" sz="3200" dirty="0">
                <a:hlinkClick r:id="rId2" action="ppaction://hlinksldjump"/>
              </a:rPr>
              <a:t>1-1-	تشکیل تیم ملی براي ایجاد هماهنگی جهت تهیه </a:t>
            </a:r>
            <a:r>
              <a:rPr lang="en-US" sz="3200" dirty="0"/>
              <a:t>TNA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33" y="1417644"/>
            <a:ext cx="8217568" cy="4708525"/>
          </a:xfrm>
        </p:spPr>
        <p:txBody>
          <a:bodyPr/>
          <a:lstStyle/>
          <a:p>
            <a:r>
              <a:rPr lang="fa-IR" dirty="0" smtClean="0"/>
              <a:t>انتخاب وزارتخانه ها، و سازمان های مرتبط جهت بررسی و هماهنگی فرآیند های کلی</a:t>
            </a:r>
          </a:p>
          <a:p>
            <a:r>
              <a:rPr lang="fa-IR" dirty="0" smtClean="0"/>
              <a:t>تشکیل تیم ملی شامل کمیته راهبردی، کمیته علمی و فناوری  و اعضای تیم مجری</a:t>
            </a:r>
          </a:p>
          <a:p>
            <a:endParaRPr lang="fa-IR" dirty="0" smtClean="0"/>
          </a:p>
          <a:p>
            <a:r>
              <a:rPr lang="fa-IR" dirty="0" smtClean="0"/>
              <a:t>شناسایی </a:t>
            </a:r>
            <a:r>
              <a:rPr lang="fa-IR" dirty="0" err="1" smtClean="0"/>
              <a:t>ذینفعان</a:t>
            </a:r>
            <a:r>
              <a:rPr lang="fa-IR" dirty="0" smtClean="0"/>
              <a:t> جهت بررسی و سازمان دهی </a:t>
            </a:r>
            <a:r>
              <a:rPr lang="en-US" dirty="0" smtClean="0"/>
              <a:t>TNA</a:t>
            </a:r>
            <a:endParaRPr lang="fa-IR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17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>
                <a:hlinkClick r:id="rId2" action="ppaction://hlinksldjump"/>
              </a:rPr>
              <a:t>1-2-	سازمان دهی </a:t>
            </a:r>
            <a:r>
              <a:rPr lang="fa-IR" sz="3200" dirty="0" err="1">
                <a:hlinkClick r:id="rId2" action="ppaction://hlinksldjump"/>
              </a:rPr>
              <a:t>ذینفعان</a:t>
            </a:r>
            <a:r>
              <a:rPr lang="fa-IR" sz="3200" dirty="0">
                <a:hlinkClick r:id="rId2" action="ppaction://hlinksldjump"/>
              </a:rPr>
              <a:t> مرتبط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618" y="1417644"/>
            <a:ext cx="7793181" cy="4708525"/>
          </a:xfrm>
        </p:spPr>
        <p:txBody>
          <a:bodyPr/>
          <a:lstStyle/>
          <a:p>
            <a:pPr algn="just"/>
            <a:r>
              <a:rPr lang="fa-IR" dirty="0" smtClean="0"/>
              <a:t>انتخاب گروه های ذینفع اصلی جهت حضور در تصمیم گیری ها شامل سازمان های دولتی، سازمان های مردم نهاد (سمن ها)، بخش های عمومی و خصوصی، بنگاه های اقتصادی و سازمان های بین المللی</a:t>
            </a:r>
          </a:p>
          <a:p>
            <a:pPr algn="just"/>
            <a:r>
              <a:rPr lang="fa-IR" dirty="0" smtClean="0"/>
              <a:t>تعیین نقش و مسئولیت هریک از ذینفعان در فرآیند و روش نقش آفرینی آن ها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46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72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ارایه ابزارهای </a:t>
            </a:r>
            <a:r>
              <a:rPr lang="fa-IR" dirty="0"/>
              <a:t>حمایتی در </a:t>
            </a:r>
            <a:r>
              <a:rPr lang="fa-IR" dirty="0" smtClean="0"/>
              <a:t>دسترس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برگزاری نشست در زمینه مسایل مربوط به محیط زیست و انرژی به اعضا تیم ملی </a:t>
            </a:r>
            <a:r>
              <a:rPr lang="en-US" dirty="0" smtClean="0"/>
              <a:t>TNA</a:t>
            </a:r>
            <a:r>
              <a:rPr lang="fa-IR" dirty="0" smtClean="0"/>
              <a:t> و نمایندگان سازمان ها</a:t>
            </a:r>
          </a:p>
          <a:p>
            <a:pPr marL="0" indent="0">
              <a:buNone/>
            </a:pPr>
            <a:endParaRPr lang="fa-IR" dirty="0" smtClean="0"/>
          </a:p>
          <a:p>
            <a:r>
              <a:rPr lang="fa-IR" dirty="0" smtClean="0"/>
              <a:t>در دسترس قرار دادن اطلاعات لازم </a:t>
            </a:r>
          </a:p>
          <a:p>
            <a:pPr marL="0" indent="0">
              <a:buNone/>
            </a:pPr>
            <a:endParaRPr lang="fa-IR" dirty="0" smtClean="0"/>
          </a:p>
          <a:p>
            <a:r>
              <a:rPr lang="fa-IR" dirty="0" smtClean="0"/>
              <a:t>ایجاد سایت جهت دریافت اطلاعات و تهیه بانک اطلاعاتی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www.irannde.com</a:t>
            </a: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47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55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850" y="274643"/>
            <a:ext cx="8148950" cy="617991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چارت سازمانی تیم </a:t>
            </a:r>
            <a:r>
              <a:rPr lang="en-US" dirty="0" smtClean="0"/>
              <a:t>TNA</a:t>
            </a:r>
            <a:endParaRPr lang="fa-I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5454542"/>
              </p:ext>
            </p:extLst>
          </p:nvPr>
        </p:nvGraphicFramePr>
        <p:xfrm>
          <a:off x="762000" y="971139"/>
          <a:ext cx="7746716" cy="5475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48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11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Content Placeholder 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9169412"/>
              </p:ext>
            </p:extLst>
          </p:nvPr>
        </p:nvGraphicFramePr>
        <p:xfrm>
          <a:off x="914400" y="1111024"/>
          <a:ext cx="5246340" cy="5475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49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7850" y="274643"/>
            <a:ext cx="8148950" cy="617991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hlinkClick r:id="rId8" action="ppaction://hlinksldjump"/>
              </a:rPr>
              <a:t>ادامه چارت سازمانی تیم </a:t>
            </a:r>
            <a:r>
              <a:rPr lang="en-US" dirty="0" smtClean="0">
                <a:hlinkClick r:id="rId8" action="ppaction://hlinksldjump"/>
              </a:rPr>
              <a:t>TNA</a:t>
            </a:r>
            <a:endParaRPr lang="fa-IR" dirty="0">
              <a:hlinkClick r:id="rId8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220416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Transportation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953000"/>
          </a:xfrm>
        </p:spPr>
        <p:txBody>
          <a:bodyPr>
            <a:normAutofit/>
          </a:bodyPr>
          <a:lstStyle/>
          <a:p>
            <a:endParaRPr lang="en-US" sz="2400" dirty="0" smtClean="0">
              <a:latin typeface="Adobe Caslon Pro" pitchFamily="18" charset="0"/>
            </a:endParaRPr>
          </a:p>
          <a:p>
            <a:endParaRPr lang="en-US" sz="2400" dirty="0">
              <a:latin typeface="Adobe Caslon Pro" pitchFamily="18" charset="0"/>
            </a:endParaRPr>
          </a:p>
          <a:p>
            <a:endParaRPr lang="en-US" sz="2400" dirty="0" smtClean="0">
              <a:latin typeface="Adobe Caslon Pro" pitchFamily="18" charset="0"/>
            </a:endParaRPr>
          </a:p>
          <a:p>
            <a:endParaRPr lang="en-US" sz="2400" dirty="0">
              <a:latin typeface="Adobe Caslon Pro" pitchFamily="18" charset="0"/>
            </a:endParaRPr>
          </a:p>
          <a:p>
            <a:endParaRPr lang="en-US" sz="2400" dirty="0" smtClean="0">
              <a:latin typeface="Adobe Caslon Pro" pitchFamily="18" charset="0"/>
            </a:endParaRPr>
          </a:p>
          <a:p>
            <a:endParaRPr lang="en-US" sz="2400" dirty="0">
              <a:latin typeface="Adobe Caslon Pro" pitchFamily="18" charset="0"/>
            </a:endParaRPr>
          </a:p>
          <a:p>
            <a:endParaRPr lang="en-US" sz="2400" dirty="0" smtClean="0">
              <a:latin typeface="Adobe Caslon Pro" pitchFamily="18" charset="0"/>
            </a:endParaRPr>
          </a:p>
          <a:p>
            <a:endParaRPr lang="en-US" sz="2400" dirty="0">
              <a:latin typeface="Adobe Caslon Pro" pitchFamily="18" charset="0"/>
            </a:endParaRPr>
          </a:p>
          <a:p>
            <a:pPr marL="82296" indent="0" algn="ctr">
              <a:buNone/>
            </a:pPr>
            <a:r>
              <a:rPr lang="en-US" sz="2400" dirty="0" smtClean="0">
                <a:latin typeface="Adobe Caslon Pro" pitchFamily="18" charset="0"/>
              </a:rPr>
              <a:t>Number </a:t>
            </a:r>
            <a:r>
              <a:rPr lang="en-US" sz="2400" dirty="0">
                <a:latin typeface="Adobe Caslon Pro" pitchFamily="18" charset="0"/>
              </a:rPr>
              <a:t>of heavy-duty vehicles and energy consumption in </a:t>
            </a:r>
            <a:r>
              <a:rPr lang="en-US" sz="2400" dirty="0" smtClean="0">
                <a:latin typeface="Adobe Caslon Pro" pitchFamily="18" charset="0"/>
              </a:rPr>
              <a:t>IRI </a:t>
            </a:r>
            <a:r>
              <a:rPr lang="en-US" sz="2400" dirty="0">
                <a:latin typeface="Adobe Caslon Pro" pitchFamily="18" charset="0"/>
              </a:rPr>
              <a:t>in recent years </a:t>
            </a:r>
            <a:r>
              <a:rPr lang="en-US" sz="1100" dirty="0">
                <a:latin typeface="Adobe Caslon Pro" pitchFamily="18" charset="0"/>
              </a:rPr>
              <a:t>[</a:t>
            </a:r>
            <a:r>
              <a:rPr lang="en-US" sz="1100" dirty="0" smtClean="0">
                <a:latin typeface="Adobe Caslon Pro" pitchFamily="18" charset="0"/>
              </a:rPr>
              <a:t>MIM* </a:t>
            </a:r>
            <a:r>
              <a:rPr lang="en-US" sz="1100" dirty="0">
                <a:latin typeface="Adobe Caslon Pro" pitchFamily="18" charset="0"/>
              </a:rPr>
              <a:t>2003</a:t>
            </a:r>
            <a:r>
              <a:rPr lang="en-US" sz="1100" dirty="0" smtClean="0">
                <a:latin typeface="Adobe Caslon Pro" pitchFamily="18" charset="0"/>
              </a:rPr>
              <a:t>]</a:t>
            </a:r>
          </a:p>
          <a:p>
            <a:pPr marL="82296" indent="0">
              <a:buNone/>
            </a:pPr>
            <a:endParaRPr lang="en-US" sz="1400" dirty="0" smtClean="0">
              <a:latin typeface="Adobe Caslon Pro" pitchFamily="18" charset="0"/>
            </a:endParaRPr>
          </a:p>
          <a:p>
            <a:pPr marL="82296" indent="0">
              <a:buNone/>
            </a:pPr>
            <a:r>
              <a:rPr lang="en-US" sz="1400" dirty="0" smtClean="0">
                <a:latin typeface="Adobe Caslon Pro" pitchFamily="18" charset="0"/>
              </a:rPr>
              <a:t>(*MIM: Ministry of Industry &amp;Mines)</a:t>
            </a:r>
            <a:endParaRPr lang="en-US" sz="1400" dirty="0">
              <a:latin typeface="Adobe Caslon Pro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2" y="1336390"/>
            <a:ext cx="5705475" cy="3511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46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8148331"/>
              </p:ext>
            </p:extLst>
          </p:nvPr>
        </p:nvGraphicFramePr>
        <p:xfrm>
          <a:off x="206828" y="760871"/>
          <a:ext cx="8709144" cy="5988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50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7850" y="274643"/>
            <a:ext cx="8148950" cy="617991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hlinkClick r:id="rId8" action="ppaction://hlinksldjump"/>
              </a:rPr>
              <a:t>تیم اجرایی </a:t>
            </a:r>
            <a:r>
              <a:rPr lang="en-US" dirty="0" smtClean="0">
                <a:hlinkClick r:id="rId8" action="ppaction://hlinksldjump"/>
              </a:rPr>
              <a:t>TNA</a:t>
            </a:r>
            <a:endParaRPr lang="fa-IR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4036903" y="2176725"/>
            <a:ext cx="489857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519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tabLst>
                <a:tab pos="723900" algn="l"/>
              </a:tabLst>
            </a:pPr>
            <a:r>
              <a:rPr lang="fa-IR" dirty="0">
                <a:effectLst/>
              </a:rPr>
              <a:t>2	</a:t>
            </a:r>
            <a:r>
              <a:rPr lang="fa-IR" dirty="0" smtClean="0">
                <a:effectLst/>
              </a:rPr>
              <a:t>- شناسایی اولویت هاي </a:t>
            </a:r>
            <a:r>
              <a:rPr lang="fa-IR" dirty="0">
                <a:effectLst/>
              </a:rPr>
              <a:t>توسعه با توجه به </a:t>
            </a:r>
            <a:r>
              <a:rPr lang="fa-IR" dirty="0" smtClean="0">
                <a:effectLst/>
              </a:rPr>
              <a:t>محیط زیست و تغییر اقلیم کشور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2133" y="1417644"/>
            <a:ext cx="7874668" cy="4708525"/>
          </a:xfrm>
        </p:spPr>
        <p:txBody>
          <a:bodyPr/>
          <a:lstStyle/>
          <a:p>
            <a:pPr marL="0" indent="0" algn="justLow">
              <a:buNone/>
            </a:pPr>
            <a:r>
              <a:rPr lang="fa-IR" dirty="0">
                <a:hlinkClick r:id="rId2" action="ppaction://hlinksldjump"/>
              </a:rPr>
              <a:t>2-1	</a:t>
            </a:r>
            <a:r>
              <a:rPr lang="fa-IR" dirty="0" smtClean="0">
                <a:hlinkClick r:id="rId2" action="ppaction://hlinksldjump"/>
              </a:rPr>
              <a:t>شناسایی و تبیین اولویت </a:t>
            </a:r>
            <a:r>
              <a:rPr lang="fa-IR" dirty="0" err="1">
                <a:hlinkClick r:id="rId2" action="ppaction://hlinksldjump"/>
              </a:rPr>
              <a:t>ه</a:t>
            </a:r>
            <a:r>
              <a:rPr lang="fa-IR" dirty="0" err="1" smtClean="0">
                <a:hlinkClick r:id="rId2" action="ppaction://hlinksldjump"/>
              </a:rPr>
              <a:t>اي</a:t>
            </a:r>
            <a:r>
              <a:rPr lang="fa-IR" dirty="0" smtClean="0">
                <a:hlinkClick r:id="rId2" action="ppaction://hlinksldjump"/>
              </a:rPr>
              <a:t> توسعه بر اساس اسناد </a:t>
            </a:r>
            <a:r>
              <a:rPr lang="fa-IR" dirty="0" err="1" smtClean="0">
                <a:hlinkClick r:id="rId2" action="ppaction://hlinksldjump"/>
              </a:rPr>
              <a:t>بالادستی</a:t>
            </a:r>
            <a:r>
              <a:rPr lang="fa-IR" dirty="0" smtClean="0">
                <a:hlinkClick r:id="rId2" action="ppaction://hlinksldjump"/>
              </a:rPr>
              <a:t> مصوب ملی</a:t>
            </a:r>
            <a:endParaRPr lang="en-US" dirty="0"/>
          </a:p>
          <a:p>
            <a:pPr marL="0" indent="0" algn="justLow">
              <a:buNone/>
            </a:pPr>
            <a:r>
              <a:rPr lang="fa-IR" dirty="0">
                <a:hlinkClick r:id="rId3" action="ppaction://hlinksldjump"/>
              </a:rPr>
              <a:t>2-2	بررسی تاثیرات بلند مدت و کوتاه مدت تغییرات اقلیم و محیط زیست کشور بر اولویت های </a:t>
            </a:r>
            <a:r>
              <a:rPr lang="fa-IR" dirty="0" smtClean="0">
                <a:hlinkClick r:id="rId3" action="ppaction://hlinksldjump"/>
              </a:rPr>
              <a:t>توسعه</a:t>
            </a:r>
            <a:endParaRPr lang="fa-IR" dirty="0" smtClean="0"/>
          </a:p>
          <a:p>
            <a:pPr marL="0" indent="0" algn="justLow">
              <a:buNone/>
            </a:pPr>
            <a:r>
              <a:rPr lang="fa-IR" dirty="0" smtClean="0"/>
              <a:t>2-3</a:t>
            </a:r>
            <a:r>
              <a:rPr lang="fa-IR" dirty="0"/>
              <a:t>	</a:t>
            </a:r>
            <a:r>
              <a:rPr lang="fa-IR" dirty="0" smtClean="0"/>
              <a:t>گروه بندی اولویت های توسعه به عنوان مبنای راهنمای فرآیندهای اولویت بندی تکنولوژی آتی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51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21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tabLst>
                <a:tab pos="1173163" algn="l"/>
              </a:tabLst>
            </a:pPr>
            <a:r>
              <a:rPr lang="fa-IR" dirty="0">
                <a:hlinkClick r:id="rId2" action="ppaction://hlinksldjump"/>
              </a:rPr>
              <a:t>2-1	شناسایی و تبیین اولویت </a:t>
            </a:r>
            <a:r>
              <a:rPr lang="fa-IR" dirty="0" err="1">
                <a:hlinkClick r:id="rId2" action="ppaction://hlinksldjump"/>
              </a:rPr>
              <a:t>هاي</a:t>
            </a:r>
            <a:r>
              <a:rPr lang="fa-IR" dirty="0">
                <a:hlinkClick r:id="rId2" action="ppaction://hlinksldjump"/>
              </a:rPr>
              <a:t> توسعه بر اساس اسناد </a:t>
            </a:r>
            <a:r>
              <a:rPr lang="fa-IR" dirty="0" err="1">
                <a:hlinkClick r:id="rId2" action="ppaction://hlinksldjump"/>
              </a:rPr>
              <a:t>بالادستی</a:t>
            </a:r>
            <a:r>
              <a:rPr lang="fa-IR" dirty="0">
                <a:hlinkClick r:id="rId2" action="ppaction://hlinksldjump"/>
              </a:rPr>
              <a:t> مصوب ملی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بررسی برنامه های توسعه کشور مدون در اسناد ملی</a:t>
            </a:r>
          </a:p>
          <a:p>
            <a:r>
              <a:rPr lang="fa-IR" dirty="0" smtClean="0"/>
              <a:t>بررسی میزان پیشرفت برنامه های تدوین شده</a:t>
            </a:r>
          </a:p>
          <a:p>
            <a:r>
              <a:rPr lang="fa-IR" dirty="0" smtClean="0"/>
              <a:t>شناسایی و بررسی اولویت های توسعه </a:t>
            </a:r>
            <a:r>
              <a:rPr lang="fa-IR" dirty="0"/>
              <a:t>منظر </a:t>
            </a:r>
            <a:r>
              <a:rPr lang="fa-IR" dirty="0" err="1"/>
              <a:t>ذینفعان</a:t>
            </a:r>
            <a:r>
              <a:rPr lang="fa-IR" dirty="0"/>
              <a:t> بر اساس </a:t>
            </a:r>
            <a:r>
              <a:rPr lang="fa-IR" dirty="0" err="1"/>
              <a:t>متدولوژی</a:t>
            </a:r>
            <a:r>
              <a:rPr lang="fa-IR" dirty="0"/>
              <a:t> مصوب</a:t>
            </a:r>
          </a:p>
          <a:p>
            <a:r>
              <a:rPr lang="fa-IR" dirty="0" smtClean="0"/>
              <a:t>ثبت اولویت ها در بانک اطلاعاتی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52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754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tabLst>
                <a:tab pos="982663" algn="l"/>
              </a:tabLst>
            </a:pPr>
            <a:r>
              <a:rPr lang="fa-IR" dirty="0" smtClean="0">
                <a:hlinkClick r:id="rId2" action="ppaction://hlinksldjump"/>
              </a:rPr>
              <a:t>2-2</a:t>
            </a:r>
            <a:r>
              <a:rPr lang="fa-IR" dirty="0">
                <a:hlinkClick r:id="rId2" action="ppaction://hlinksldjump"/>
              </a:rPr>
              <a:t>	</a:t>
            </a:r>
            <a:r>
              <a:rPr lang="fa-IR" dirty="0" smtClean="0">
                <a:hlinkClick r:id="rId2" action="ppaction://hlinksldjump"/>
              </a:rPr>
              <a:t>- بررسی </a:t>
            </a:r>
            <a:r>
              <a:rPr lang="fa-IR" dirty="0">
                <a:hlinkClick r:id="rId2" action="ppaction://hlinksldjump"/>
              </a:rPr>
              <a:t>تاثیرات بلند مدت و کوتاه مدت </a:t>
            </a:r>
            <a:r>
              <a:rPr lang="fa-IR" dirty="0" smtClean="0">
                <a:hlinkClick r:id="rId2" action="ppaction://hlinksldjump"/>
              </a:rPr>
              <a:t>تغییرات اقلیم و محیط </a:t>
            </a:r>
            <a:r>
              <a:rPr lang="fa-IR" dirty="0">
                <a:hlinkClick r:id="rId2" action="ppaction://hlinksldjump"/>
              </a:rPr>
              <a:t>زیست کشور بر اولویت های </a:t>
            </a:r>
            <a:r>
              <a:rPr lang="fa-IR" dirty="0" smtClean="0">
                <a:hlinkClick r:id="rId2" action="ppaction://hlinksldjump"/>
              </a:rPr>
              <a:t>توسعه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8229" y="1417644"/>
            <a:ext cx="7838573" cy="4708525"/>
          </a:xfrm>
        </p:spPr>
        <p:txBody>
          <a:bodyPr/>
          <a:lstStyle/>
          <a:p>
            <a:r>
              <a:rPr lang="fa-IR" dirty="0" smtClean="0"/>
              <a:t>بررسی تاثیر تغییرات اقلیم و محیط </a:t>
            </a:r>
            <a:r>
              <a:rPr lang="fa-IR" dirty="0"/>
              <a:t>زیست </a:t>
            </a:r>
            <a:r>
              <a:rPr lang="fa-IR" dirty="0" smtClean="0"/>
              <a:t>کشور </a:t>
            </a:r>
            <a:r>
              <a:rPr lang="fa-IR" dirty="0"/>
              <a:t>براساس </a:t>
            </a:r>
            <a:r>
              <a:rPr lang="fa-IR" dirty="0" err="1"/>
              <a:t>متدولوژی</a:t>
            </a:r>
            <a:r>
              <a:rPr lang="fa-IR" dirty="0"/>
              <a:t> مصوب</a:t>
            </a:r>
          </a:p>
          <a:p>
            <a:r>
              <a:rPr lang="fa-IR" dirty="0"/>
              <a:t>بررسی اثر تغییرات اقلیم و محیط زیست کشور بر اولویت های توسعه بر اساس </a:t>
            </a:r>
            <a:r>
              <a:rPr lang="fa-IR" dirty="0" err="1"/>
              <a:t>متدولوژی</a:t>
            </a:r>
            <a:r>
              <a:rPr lang="fa-IR" dirty="0"/>
              <a:t> مصوب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53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51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effectLst/>
              </a:rPr>
              <a:t>3- اولویت بخشی بر مبنای مراحل پیشین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550" indent="0" algn="just">
              <a:lnSpc>
                <a:spcPct val="115000"/>
              </a:lnSpc>
              <a:buNone/>
            </a:pPr>
            <a:r>
              <a:rPr lang="fa-IR" dirty="0" smtClean="0">
                <a:latin typeface="BMitra"/>
                <a:ea typeface="Times New Roman" panose="02020603050405020304" pitchFamily="18" charset="0"/>
                <a:hlinkClick r:id="rId2" action="ppaction://hlinksldjump"/>
              </a:rPr>
              <a:t>3-1	شناسایی اولیه بخش ها و زیر بخش ها</a:t>
            </a:r>
            <a:endParaRPr lang="fa-IR" dirty="0" smtClean="0">
              <a:latin typeface="BMitra"/>
              <a:ea typeface="Times New Roman" panose="02020603050405020304" pitchFamily="18" charset="0"/>
            </a:endParaRPr>
          </a:p>
          <a:p>
            <a:pPr marL="82550" indent="0" algn="just">
              <a:lnSpc>
                <a:spcPct val="115000"/>
              </a:lnSpc>
              <a:buNone/>
            </a:pPr>
            <a:r>
              <a:rPr lang="fa-IR" dirty="0" smtClean="0">
                <a:latin typeface="BMitra"/>
                <a:ea typeface="Times New Roman" panose="02020603050405020304" pitchFamily="18" charset="0"/>
              </a:rPr>
              <a:t>3-2</a:t>
            </a:r>
            <a:r>
              <a:rPr lang="fa-IR" dirty="0">
                <a:latin typeface="BMitra"/>
                <a:ea typeface="Times New Roman" panose="02020603050405020304" pitchFamily="18" charset="0"/>
              </a:rPr>
              <a:t>	معرفی و بررسی بخش ها و زیر بخش ها با توجه به اولویت </a:t>
            </a:r>
            <a:r>
              <a:rPr lang="fa-IR" dirty="0" smtClean="0">
                <a:latin typeface="BMitra"/>
                <a:ea typeface="Times New Roman" panose="02020603050405020304" pitchFamily="18" charset="0"/>
              </a:rPr>
              <a:t>ها</a:t>
            </a:r>
          </a:p>
          <a:p>
            <a:pPr marL="82550" indent="0" algn="just">
              <a:lnSpc>
                <a:spcPct val="115000"/>
              </a:lnSpc>
              <a:buNone/>
            </a:pPr>
            <a:r>
              <a:rPr lang="fa-IR" dirty="0" smtClean="0">
                <a:latin typeface="BMitra"/>
                <a:ea typeface="Times New Roman" panose="02020603050405020304" pitchFamily="18" charset="0"/>
              </a:rPr>
              <a:t>3-3</a:t>
            </a:r>
            <a:r>
              <a:rPr lang="fa-IR" dirty="0">
                <a:latin typeface="BMitra"/>
                <a:ea typeface="Times New Roman" panose="02020603050405020304" pitchFamily="18" charset="0"/>
              </a:rPr>
              <a:t>	تهیه فهرست اولیه از اولویت </a:t>
            </a:r>
            <a:r>
              <a:rPr lang="fa-IR" dirty="0" err="1">
                <a:latin typeface="BMitra"/>
                <a:ea typeface="Times New Roman" panose="02020603050405020304" pitchFamily="18" charset="0"/>
              </a:rPr>
              <a:t>هاي</a:t>
            </a:r>
            <a:r>
              <a:rPr lang="fa-IR" dirty="0">
                <a:latin typeface="BMitra"/>
                <a:ea typeface="Times New Roman" panose="02020603050405020304" pitchFamily="18" charset="0"/>
              </a:rPr>
              <a:t> بخش ها و زیر بخش </a:t>
            </a:r>
            <a:r>
              <a:rPr lang="fa-IR" dirty="0" smtClean="0">
                <a:latin typeface="BMitra"/>
                <a:ea typeface="Times New Roman" panose="02020603050405020304" pitchFamily="18" charset="0"/>
              </a:rPr>
              <a:t>ها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54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0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hlinkClick r:id="rId2" action="ppaction://hlinksldjump"/>
              </a:rPr>
              <a:t>3-1	شناسایی اولیه بخش ها و زیر بخش </a:t>
            </a:r>
            <a:r>
              <a:rPr lang="fa-IR" dirty="0" smtClean="0">
                <a:hlinkClick r:id="rId2" action="ppaction://hlinksldjump"/>
              </a:rPr>
              <a:t>ها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3913"/>
            <a:r>
              <a:rPr lang="fa-IR" dirty="0"/>
              <a:t>شناسایی و تعیین بخش ها و زیر بخش های تولید کننده آلاینده ها </a:t>
            </a:r>
          </a:p>
          <a:p>
            <a:pPr marL="823913"/>
            <a:r>
              <a:rPr lang="fa-IR" dirty="0"/>
              <a:t>شناسایی و تعیین بخش ها و زیر بخش هایی که بیشترین فعالیت های تاثیر گذار را </a:t>
            </a:r>
            <a:r>
              <a:rPr lang="fa-IR" dirty="0" smtClean="0"/>
              <a:t>دارند</a:t>
            </a: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55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18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بخش ها و زیر بخش های مورد نظر در پروژه</a:t>
            </a:r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56</a:t>
            </a:fld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3601012"/>
              </p:ext>
            </p:extLst>
          </p:nvPr>
        </p:nvGraphicFramePr>
        <p:xfrm>
          <a:off x="614548" y="1417638"/>
          <a:ext cx="8072252" cy="5256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6198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tabLst>
                <a:tab pos="1881188" algn="l"/>
              </a:tabLst>
            </a:pPr>
            <a:r>
              <a:rPr lang="fa-IR" dirty="0">
                <a:latin typeface="BMitra"/>
                <a:ea typeface="Times New Roman" panose="02020603050405020304" pitchFamily="18" charset="0"/>
              </a:rPr>
              <a:t>4	</a:t>
            </a:r>
            <a:r>
              <a:rPr lang="fa-IR" dirty="0" smtClean="0">
                <a:latin typeface="BMitra"/>
                <a:ea typeface="Times New Roman" panose="02020603050405020304" pitchFamily="18" charset="0"/>
              </a:rPr>
              <a:t> - </a:t>
            </a:r>
            <a:r>
              <a:rPr lang="fa-IR" dirty="0" err="1" smtClean="0">
                <a:latin typeface="BMitra"/>
                <a:ea typeface="Times New Roman" panose="02020603050405020304" pitchFamily="18" charset="0"/>
              </a:rPr>
              <a:t>اولویتهاي</a:t>
            </a:r>
            <a:r>
              <a:rPr lang="fa-IR" dirty="0" smtClean="0">
                <a:latin typeface="BMitra"/>
                <a:ea typeface="Times New Roman" panose="02020603050405020304" pitchFamily="18" charset="0"/>
              </a:rPr>
              <a:t> </a:t>
            </a:r>
            <a:r>
              <a:rPr lang="fa-IR" dirty="0" err="1" smtClean="0">
                <a:latin typeface="BMitra"/>
                <a:ea typeface="Times New Roman" panose="02020603050405020304" pitchFamily="18" charset="0"/>
              </a:rPr>
              <a:t>فناوري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96938" indent="-554038" algn="just">
              <a:lnSpc>
                <a:spcPct val="115000"/>
              </a:lnSpc>
              <a:buNone/>
            </a:pPr>
            <a:r>
              <a:rPr lang="fa-IR" dirty="0" smtClean="0">
                <a:latin typeface="BMitra"/>
                <a:ea typeface="Times New Roman" panose="02020603050405020304" pitchFamily="18" charset="0"/>
              </a:rPr>
              <a:t>4-1</a:t>
            </a:r>
            <a:r>
              <a:rPr lang="fa-IR" dirty="0">
                <a:latin typeface="BMitra"/>
                <a:ea typeface="Times New Roman" panose="02020603050405020304" pitchFamily="18" charset="0"/>
              </a:rPr>
              <a:t>	شناسایی و دسته بندي فناوري هاي مرتبط و سازگار با </a:t>
            </a:r>
            <a:r>
              <a:rPr lang="fa-IR" dirty="0" smtClean="0">
                <a:latin typeface="BMitra"/>
                <a:ea typeface="Times New Roman" panose="02020603050405020304" pitchFamily="18" charset="0"/>
              </a:rPr>
              <a:t>محیط زیست </a:t>
            </a:r>
            <a:r>
              <a:rPr lang="fa-IR" dirty="0">
                <a:latin typeface="BMitra"/>
                <a:ea typeface="Times New Roman" panose="02020603050405020304" pitchFamily="18" charset="0"/>
              </a:rPr>
              <a:t>براي بخش هاي اولویت بندي </a:t>
            </a:r>
            <a:r>
              <a:rPr lang="fa-IR" dirty="0" smtClean="0">
                <a:latin typeface="BMitra"/>
                <a:ea typeface="Times New Roman" panose="02020603050405020304" pitchFamily="18" charset="0"/>
              </a:rPr>
              <a:t>شده</a:t>
            </a:r>
          </a:p>
          <a:p>
            <a:pPr marL="896938" indent="-554038" algn="just">
              <a:lnSpc>
                <a:spcPct val="115000"/>
              </a:lnSpc>
              <a:buNone/>
            </a:pPr>
            <a:r>
              <a:rPr lang="fa-IR" dirty="0" smtClean="0">
                <a:latin typeface="BMitra"/>
                <a:ea typeface="Times New Roman" panose="02020603050405020304" pitchFamily="18" charset="0"/>
              </a:rPr>
              <a:t>4-2 تصمیم </a:t>
            </a:r>
            <a:r>
              <a:rPr lang="fa-IR" dirty="0" err="1">
                <a:latin typeface="BMitra"/>
                <a:ea typeface="Times New Roman" panose="02020603050405020304" pitchFamily="18" charset="0"/>
              </a:rPr>
              <a:t>گیري</a:t>
            </a:r>
            <a:r>
              <a:rPr lang="fa-IR" dirty="0">
                <a:latin typeface="BMitra"/>
                <a:ea typeface="Times New Roman" panose="02020603050405020304" pitchFamily="18" charset="0"/>
              </a:rPr>
              <a:t> </a:t>
            </a:r>
            <a:r>
              <a:rPr lang="fa-IR" dirty="0" smtClean="0">
                <a:latin typeface="BMitra"/>
                <a:ea typeface="Times New Roman" panose="02020603050405020304" pitchFamily="18" charset="0"/>
              </a:rPr>
              <a:t>نهایی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57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16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نقشه راه اجرایی پروژه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fa-IR" dirty="0"/>
              <a:t>بررسی وضعیت تکنولوژی های موجود جهت تولیدات </a:t>
            </a:r>
            <a:r>
              <a:rPr lang="fa-IR" dirty="0" smtClean="0"/>
              <a:t>داخلی </a:t>
            </a:r>
          </a:p>
          <a:p>
            <a:pPr algn="just"/>
            <a:r>
              <a:rPr lang="fa-IR" dirty="0"/>
              <a:t>بررسی وضعیت تکنولوژی های موجود </a:t>
            </a:r>
            <a:r>
              <a:rPr lang="fa-IR" dirty="0" smtClean="0"/>
              <a:t>جهت اصلاح الگوی مصرف</a:t>
            </a:r>
            <a:endParaRPr lang="fa-IR" dirty="0"/>
          </a:p>
          <a:p>
            <a:pPr algn="just"/>
            <a:r>
              <a:rPr lang="fa-IR" dirty="0"/>
              <a:t>جمع آوری داده </a:t>
            </a:r>
            <a:r>
              <a:rPr lang="fa-IR" dirty="0" smtClean="0"/>
              <a:t>های </a:t>
            </a:r>
            <a:r>
              <a:rPr lang="fa-IR" dirty="0"/>
              <a:t>مورد نیاز جهت افزایش بهره وری در هر بخش</a:t>
            </a:r>
          </a:p>
          <a:p>
            <a:pPr algn="just"/>
            <a:r>
              <a:rPr lang="fa-IR" dirty="0"/>
              <a:t>بررسی کنونی وضعیت انتشار آلاینده های زیست </a:t>
            </a:r>
            <a:r>
              <a:rPr lang="fa-IR" dirty="0" smtClean="0"/>
              <a:t>محیطی مرتبط با تغییرات اقلیم </a:t>
            </a:r>
            <a:r>
              <a:rPr lang="fa-IR" dirty="0"/>
              <a:t>در هر بخش</a:t>
            </a:r>
          </a:p>
          <a:p>
            <a:pPr algn="just"/>
            <a:r>
              <a:rPr lang="fa-IR" dirty="0"/>
              <a:t>بررسی میزان اثربخشی تکنولوژی های جایگزین </a:t>
            </a:r>
          </a:p>
          <a:p>
            <a:pPr algn="just"/>
            <a:r>
              <a:rPr lang="fa-IR" dirty="0" smtClean="0"/>
              <a:t>تعیین </a:t>
            </a:r>
            <a:r>
              <a:rPr lang="fa-IR" dirty="0"/>
              <a:t>پتانسیل های موجود جهت افزایش بهره وری، تغییر در طراحی، جایگزینی  مواد و تجهیزات، فرآیندهای جدید، و غیره به منظور کاهش آلاینده های زیست محیطی و انتشار گازهای گلخانه ای در هر </a:t>
            </a:r>
            <a:r>
              <a:rPr lang="fa-IR" dirty="0" smtClean="0"/>
              <a:t>بخش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58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34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ادامه نقشه </a:t>
            </a:r>
            <a:r>
              <a:rPr lang="fa-IR" dirty="0"/>
              <a:t>راه اجرایی پروژه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fa-IR" dirty="0"/>
              <a:t>بررسی جهت تعیین متدلوژی مناسب جهت کاهش آلاینده های زیست محیطی و گاز های گلخانه ای</a:t>
            </a:r>
          </a:p>
          <a:p>
            <a:pPr algn="just"/>
            <a:r>
              <a:rPr lang="fa-IR" dirty="0"/>
              <a:t>تعیین معیارهای اولویت بندی  فناوری های کاهنده آلاینده های زیست محیطی  برای انتخاب و انتقال مناسب </a:t>
            </a:r>
          </a:p>
          <a:p>
            <a:pPr algn="just"/>
            <a:r>
              <a:rPr lang="fa-IR" dirty="0"/>
              <a:t>اولویت بندی فناوری های مورد استفاده در هر یک از بخش ها </a:t>
            </a:r>
          </a:p>
          <a:p>
            <a:pPr algn="just"/>
            <a:r>
              <a:rPr lang="fa-IR" dirty="0"/>
              <a:t>بررسی محدودیت ها و موانع برای استفاده و انتقال فناوری و راهکار های موجود</a:t>
            </a:r>
          </a:p>
          <a:p>
            <a:pPr algn="just"/>
            <a:r>
              <a:rPr lang="fa-IR" dirty="0"/>
              <a:t>بررسی هزینه های کاهش آلاینده های زیست محیطی</a:t>
            </a:r>
          </a:p>
          <a:p>
            <a:pPr algn="just"/>
            <a:r>
              <a:rPr lang="fa-IR" dirty="0"/>
              <a:t>بررسی هزینه های جایگزینی تکنولوژی و </a:t>
            </a:r>
            <a:r>
              <a:rPr lang="en-US" dirty="0"/>
              <a:t>Cost-benefit</a:t>
            </a:r>
          </a:p>
          <a:p>
            <a:pPr algn="just"/>
            <a:r>
              <a:rPr lang="fa-IR" dirty="0"/>
              <a:t>سیاست گذاری انتقال تکنولوژی بخش های مربوطه از دیدگاه محیط زیست</a:t>
            </a:r>
          </a:p>
          <a:p>
            <a:pPr algn="just"/>
            <a:r>
              <a:rPr lang="fa-IR" dirty="0"/>
              <a:t>اقدام جهت کاهش اثر گازهای گلخانه ای و جایگزین برای بهره وری انرژی در نفت، گاز و صنایع </a:t>
            </a:r>
            <a:r>
              <a:rPr lang="fa-IR" dirty="0" smtClean="0"/>
              <a:t>پتروشیمی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27EF9C0-31D0-415A-B3B7-BECF11E957C3}" type="slidenum">
              <a:rPr lang="en-US" smtClean="0">
                <a:solidFill>
                  <a:prstClr val="black"/>
                </a:solidFill>
              </a:rPr>
              <a:pPr/>
              <a:t>59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63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Transportation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82296" indent="0">
              <a:buNone/>
            </a:pPr>
            <a:endParaRPr lang="en-US" sz="2800" dirty="0" smtClean="0">
              <a:latin typeface="Adobe Garamond Pro" pitchFamily="18" charset="0"/>
            </a:endParaRPr>
          </a:p>
          <a:p>
            <a:pPr marL="82296" indent="0">
              <a:buNone/>
            </a:pPr>
            <a:endParaRPr lang="en-US" sz="2800" dirty="0">
              <a:latin typeface="Adobe Garamond Pro" pitchFamily="18" charset="0"/>
            </a:endParaRPr>
          </a:p>
          <a:p>
            <a:pPr marL="82296" indent="0">
              <a:buNone/>
            </a:pPr>
            <a:endParaRPr lang="en-US" sz="2800" dirty="0" smtClean="0">
              <a:latin typeface="Adobe Garamond Pro" pitchFamily="18" charset="0"/>
            </a:endParaRPr>
          </a:p>
          <a:p>
            <a:pPr marL="82296" indent="0">
              <a:buNone/>
            </a:pPr>
            <a:endParaRPr lang="en-US" sz="2800" dirty="0">
              <a:latin typeface="Adobe Garamond Pro" pitchFamily="18" charset="0"/>
            </a:endParaRPr>
          </a:p>
          <a:p>
            <a:pPr marL="82296" indent="0">
              <a:buNone/>
            </a:pPr>
            <a:endParaRPr lang="en-US" sz="2800" dirty="0" smtClean="0">
              <a:latin typeface="Adobe Garamond Pro" pitchFamily="18" charset="0"/>
            </a:endParaRPr>
          </a:p>
          <a:p>
            <a:pPr marL="82296" indent="0">
              <a:buNone/>
            </a:pPr>
            <a:endParaRPr lang="en-US" sz="2800" dirty="0">
              <a:latin typeface="Adobe Garamond Pro" pitchFamily="18" charset="0"/>
            </a:endParaRPr>
          </a:p>
          <a:p>
            <a:pPr marL="82296" indent="0">
              <a:buNone/>
            </a:pPr>
            <a:endParaRPr lang="en-US" sz="2400" dirty="0" smtClean="0">
              <a:latin typeface="Adobe Caslon Pro" pitchFamily="18" charset="0"/>
            </a:endParaRPr>
          </a:p>
          <a:p>
            <a:pPr marL="82296" indent="0">
              <a:buNone/>
            </a:pPr>
            <a:endParaRPr lang="en-US" sz="2400" dirty="0">
              <a:latin typeface="Adobe Caslon Pro" pitchFamily="18" charset="0"/>
            </a:endParaRPr>
          </a:p>
          <a:p>
            <a:pPr marL="82296" indent="0" algn="ctr">
              <a:buNone/>
            </a:pPr>
            <a:r>
              <a:rPr lang="en-US" sz="2400" dirty="0" smtClean="0">
                <a:latin typeface="Adobe Caslon Pro" pitchFamily="18" charset="0"/>
              </a:rPr>
              <a:t>GHG emission of different sub-sectors of transport system IN 2002 </a:t>
            </a:r>
            <a:r>
              <a:rPr lang="en-US" sz="1800" dirty="0" smtClean="0">
                <a:latin typeface="Adobe Garamond Pro" pitchFamily="18" charset="0"/>
              </a:rPr>
              <a:t>[MOE* 2004]</a:t>
            </a:r>
          </a:p>
          <a:p>
            <a:pPr marL="82296" indent="0">
              <a:lnSpc>
                <a:spcPct val="110000"/>
              </a:lnSpc>
              <a:buNone/>
            </a:pPr>
            <a:r>
              <a:rPr lang="en-US" sz="1400" dirty="0">
                <a:latin typeface="Adobe Caslon Pro" pitchFamily="18" charset="0"/>
              </a:rPr>
              <a:t>(</a:t>
            </a:r>
            <a:r>
              <a:rPr lang="en-US" sz="1400" dirty="0" smtClean="0">
                <a:latin typeface="Adobe Caslon Pro" pitchFamily="18" charset="0"/>
              </a:rPr>
              <a:t>MOE :</a:t>
            </a:r>
            <a:r>
              <a:rPr lang="en-US" sz="1400" dirty="0">
                <a:latin typeface="Adobe Caslon Pro" pitchFamily="18" charset="0"/>
              </a:rPr>
              <a:t>Ministry of Energy)</a:t>
            </a:r>
          </a:p>
        </p:txBody>
      </p:sp>
      <p:pic>
        <p:nvPicPr>
          <p:cNvPr id="2050" name="Picture 2" descr="C:\Users\dell\Pictures\New Picture (2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447806"/>
            <a:ext cx="5791200" cy="321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96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81200"/>
            <a:ext cx="7086600" cy="2971800"/>
          </a:xfrm>
        </p:spPr>
        <p:txBody>
          <a:bodyPr>
            <a:noAutofit/>
          </a:bodyPr>
          <a:lstStyle/>
          <a:p>
            <a:pPr algn="ctr"/>
            <a:r>
              <a:rPr lang="fa-I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ارزیابی نیازهای فناوری زیست محیطی کشور</a:t>
            </a:r>
            <a:br>
              <a:rPr lang="fa-I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</a:br>
            <a:r>
              <a:rPr lang="fa-I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(با همکاری شورای راهبردی متشکل از ذینفعان)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60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029200"/>
            <a:ext cx="2040120" cy="1177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6096000" y="752779"/>
            <a:ext cx="2375512" cy="1380821"/>
            <a:chOff x="8911825" y="143324"/>
            <a:chExt cx="3015569" cy="170398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3690" y="143324"/>
              <a:ext cx="1097280" cy="105765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8911825" y="1200980"/>
              <a:ext cx="3015569" cy="646331"/>
            </a:xfrm>
            <a:prstGeom prst="rect">
              <a:avLst/>
            </a:prstGeom>
            <a:noFill/>
          </p:spPr>
          <p:txBody>
            <a:bodyPr wrap="none" rtlCol="1">
              <a:spAutoFit/>
            </a:bodyPr>
            <a:lstStyle/>
            <a:p>
              <a:pPr algn="ctr"/>
              <a:r>
                <a:rPr lang="fa-IR" b="1" dirty="0">
                  <a:solidFill>
                    <a:prstClr val="black"/>
                  </a:solidFill>
                  <a:latin typeface="Times New Roman" pitchFamily="18" charset="0"/>
                  <a:cs typeface="B Nazanin" pitchFamily="2" charset="-78"/>
                </a:rPr>
                <a:t>ریاست جمهوری</a:t>
              </a:r>
            </a:p>
            <a:p>
              <a:pPr algn="ctr"/>
              <a:r>
                <a:rPr lang="fa-IR" b="1" dirty="0">
                  <a:solidFill>
                    <a:prstClr val="black"/>
                  </a:solidFill>
                  <a:latin typeface="Times New Roman" pitchFamily="18" charset="0"/>
                  <a:cs typeface="B Nazanin" pitchFamily="2" charset="-78"/>
                </a:rPr>
                <a:t>مرکز همکاری های فناوری و نوآوری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466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رویکرد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اصلی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410200"/>
            <a:ext cx="8001000" cy="990600"/>
          </a:xfrm>
        </p:spPr>
        <p:txBody>
          <a:bodyPr anchor="ctr">
            <a:normAutofit/>
          </a:bodyPr>
          <a:lstStyle/>
          <a:p>
            <a:pPr algn="r" rtl="1"/>
            <a:r>
              <a:rPr lang="fa-IR" sz="2800" spc="-100" dirty="0" smtClean="0">
                <a:solidFill>
                  <a:srgbClr val="3E3D2D"/>
                </a:solidFill>
                <a:latin typeface="Cambria"/>
                <a:ea typeface="+mj-ea"/>
                <a:cs typeface="B Nazanin" pitchFamily="2" charset="-78"/>
              </a:rPr>
              <a:t>در این پروژه به صورت توامان به منابع و فعالیت ها پرداخته خواهد شد.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61</a:t>
            </a:fld>
            <a:endParaRPr 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157919514"/>
              </p:ext>
            </p:extLst>
          </p:nvPr>
        </p:nvGraphicFramePr>
        <p:xfrm>
          <a:off x="914400" y="1905000"/>
          <a:ext cx="67818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739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43490" y="457200"/>
            <a:ext cx="7024744" cy="1143000"/>
          </a:xfrm>
        </p:spPr>
        <p:txBody>
          <a:bodyPr anchor="ctr"/>
          <a:lstStyle/>
          <a:p>
            <a:r>
              <a:rPr lang="fa-IR" dirty="0"/>
              <a:t>ادامه رویکرد </a:t>
            </a:r>
            <a:r>
              <a:rPr lang="fa-IR" dirty="0" smtClean="0"/>
              <a:t>اصلی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696200" cy="4572000"/>
          </a:xfrm>
        </p:spPr>
        <p:txBody>
          <a:bodyPr>
            <a:normAutofit/>
          </a:bodyPr>
          <a:lstStyle/>
          <a:p>
            <a:pPr marL="68580" indent="0" algn="justLow" rtl="1">
              <a:buNone/>
            </a:pPr>
            <a:r>
              <a:rPr lang="fa-IR" dirty="0" smtClean="0">
                <a:cs typeface="B Nazanin" pitchFamily="2" charset="-78"/>
              </a:rPr>
              <a:t>منظور از نیازهای فناوری زیست محیطی تاثیراتی است که فعالیت های بخشی بر محیط زیست گذاشته و یا تاثیر پذیر از تغییر اقلیم می باشند،</a:t>
            </a:r>
          </a:p>
          <a:p>
            <a:pPr marL="68580" indent="0" algn="justLow" rtl="1">
              <a:buNone/>
            </a:pPr>
            <a:r>
              <a:rPr lang="fa-IR" dirty="0" smtClean="0">
                <a:cs typeface="B Nazanin" pitchFamily="2" charset="-78"/>
              </a:rPr>
              <a:t>منابع </a:t>
            </a:r>
            <a:r>
              <a:rPr lang="en-US" spc="-100" dirty="0">
                <a:solidFill>
                  <a:srgbClr val="3E3D2D"/>
                </a:solidFill>
                <a:latin typeface="Cambria"/>
                <a:cs typeface="B Nazanin" pitchFamily="2" charset="-78"/>
              </a:rPr>
              <a:t>Resources</a:t>
            </a:r>
            <a:r>
              <a:rPr lang="fa-IR" dirty="0" smtClean="0">
                <a:cs typeface="B Nazanin" pitchFamily="2" charset="-78"/>
              </a:rPr>
              <a:t> شامل:</a:t>
            </a:r>
          </a:p>
          <a:p>
            <a:pPr lvl="2" algn="justLow" rtl="1"/>
            <a:r>
              <a:rPr lang="fa-IR" dirty="0" smtClean="0">
                <a:cs typeface="B Nazanin" pitchFamily="2" charset="-78"/>
              </a:rPr>
              <a:t>آب </a:t>
            </a:r>
          </a:p>
          <a:p>
            <a:pPr lvl="2" algn="justLow" rtl="1"/>
            <a:r>
              <a:rPr lang="fa-IR" dirty="0" smtClean="0">
                <a:cs typeface="B Nazanin" pitchFamily="2" charset="-78"/>
              </a:rPr>
              <a:t>هوا </a:t>
            </a:r>
          </a:p>
          <a:p>
            <a:pPr lvl="2" algn="justLow" rtl="1"/>
            <a:r>
              <a:rPr lang="fa-IR" dirty="0" smtClean="0">
                <a:cs typeface="B Nazanin" pitchFamily="2" charset="-78"/>
              </a:rPr>
              <a:t>خاک </a:t>
            </a:r>
          </a:p>
          <a:p>
            <a:pPr lvl="2" algn="justLow" rtl="1"/>
            <a:r>
              <a:rPr lang="fa-IR" dirty="0" smtClean="0">
                <a:cs typeface="B Nazanin" pitchFamily="2" charset="-78"/>
              </a:rPr>
              <a:t>تنوع زیستی</a:t>
            </a:r>
          </a:p>
          <a:p>
            <a:pPr lvl="2" algn="justLow" rtl="1"/>
            <a:r>
              <a:rPr lang="fa-IR" dirty="0" smtClean="0">
                <a:cs typeface="B Nazanin" pitchFamily="2" charset="-78"/>
              </a:rPr>
              <a:t>دریا </a:t>
            </a:r>
          </a:p>
          <a:p>
            <a:pPr lvl="2" algn="justLow" rtl="1"/>
            <a:r>
              <a:rPr lang="fa-IR" dirty="0" smtClean="0">
                <a:cs typeface="B Nazanin" pitchFamily="2" charset="-78"/>
              </a:rPr>
              <a:t>منابع طبیعی </a:t>
            </a:r>
          </a:p>
          <a:p>
            <a:pPr marL="68580" indent="0" algn="justLow" rtl="1">
              <a:buNone/>
            </a:pPr>
            <a:r>
              <a:rPr lang="fa-IR" dirty="0" smtClean="0">
                <a:cs typeface="B Nazanin" pitchFamily="2" charset="-78"/>
              </a:rPr>
              <a:t>عمدتاً این فعالیت ها باید به صورتی مناسب با شرایط تطبیق </a:t>
            </a:r>
            <a:r>
              <a:rPr lang="en-US" dirty="0" smtClean="0">
                <a:cs typeface="B Nazanin" pitchFamily="2" charset="-78"/>
              </a:rPr>
              <a:t>adaptation)</a:t>
            </a:r>
            <a:r>
              <a:rPr lang="fa-IR" dirty="0" smtClean="0">
                <a:cs typeface="B Nazanin" pitchFamily="2" charset="-78"/>
              </a:rPr>
              <a:t>) یابد تا </a:t>
            </a:r>
            <a:r>
              <a:rPr lang="fa-IR" dirty="0">
                <a:cs typeface="B Nazanin" pitchFamily="2" charset="-78"/>
              </a:rPr>
              <a:t>اثرات </a:t>
            </a:r>
            <a:r>
              <a:rPr lang="fa-IR" dirty="0" smtClean="0">
                <a:cs typeface="B Nazanin" pitchFamily="2" charset="-78"/>
              </a:rPr>
              <a:t>آن بر محیط زیست و منابع کاهش </a:t>
            </a:r>
            <a:r>
              <a:rPr lang="fa-IR" dirty="0">
                <a:cs typeface="B Nazanin" pitchFamily="2" charset="-78"/>
              </a:rPr>
              <a:t>(</a:t>
            </a:r>
            <a:r>
              <a:rPr lang="en-US" dirty="0" smtClean="0">
                <a:cs typeface="B Nazanin" pitchFamily="2" charset="-78"/>
              </a:rPr>
              <a:t>mitigation</a:t>
            </a:r>
            <a:r>
              <a:rPr lang="fa-IR" dirty="0" smtClean="0">
                <a:cs typeface="B Nazanin" pitchFamily="2" charset="-78"/>
              </a:rPr>
              <a:t>) یابد.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59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066800"/>
            <a:ext cx="7024744" cy="533400"/>
          </a:xfrm>
        </p:spPr>
        <p:txBody>
          <a:bodyPr>
            <a:normAutofit fontScale="90000"/>
          </a:bodyPr>
          <a:lstStyle/>
          <a:p>
            <a:pPr rtl="1"/>
            <a:r>
              <a:rPr lang="fa-IR" sz="2800" b="1" dirty="0" smtClean="0">
                <a:cs typeface="B Nazanin" pitchFamily="2" charset="-78"/>
              </a:rPr>
              <a:t>مثال: نگاهی </a:t>
            </a:r>
            <a:r>
              <a:rPr lang="fa-IR" sz="2800" b="1" dirty="0">
                <a:cs typeface="B Nazanin" pitchFamily="2" charset="-78"/>
              </a:rPr>
              <a:t>کلی به بخش صنعت (رویکرد) </a:t>
            </a:r>
            <a:br>
              <a:rPr lang="fa-IR" sz="2800" b="1" dirty="0">
                <a:cs typeface="B Nazanin" pitchFamily="2" charset="-78"/>
              </a:rPr>
            </a:br>
            <a:endParaRPr lang="en-US" sz="2800" b="1" dirty="0"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" y="1752600"/>
            <a:ext cx="5486400" cy="4648200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905000"/>
            <a:ext cx="6777317" cy="3508977"/>
          </a:xfrm>
        </p:spPr>
        <p:txBody>
          <a:bodyPr/>
          <a:lstStyle/>
          <a:p>
            <a:pPr marL="68580" indent="0" algn="r" rtl="1">
              <a:buNone/>
            </a:pPr>
            <a:r>
              <a:rPr lang="fa-IR" dirty="0" smtClean="0"/>
              <a:t>	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34D4-F4C6-4CBD-B52F-BA8D09F6FBDF}" type="slidenum">
              <a:rPr lang="en-US" smtClean="0"/>
              <a:pPr/>
              <a:t>63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217277446"/>
              </p:ext>
            </p:extLst>
          </p:nvPr>
        </p:nvGraphicFramePr>
        <p:xfrm>
          <a:off x="762000" y="1905000"/>
          <a:ext cx="45720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3200400" y="3048000"/>
            <a:ext cx="0" cy="381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905000" y="3943350"/>
            <a:ext cx="342900" cy="1333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3886200" y="3943350"/>
            <a:ext cx="266700" cy="1333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2247900" y="4876800"/>
            <a:ext cx="266700" cy="2667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581400" y="4876800"/>
            <a:ext cx="266700" cy="2667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477000" y="3048000"/>
            <a:ext cx="19812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dirty="0">
                <a:solidFill>
                  <a:prstClr val="black"/>
                </a:solidFill>
                <a:cs typeface="B Nazanin" pitchFamily="2" charset="-78"/>
              </a:rPr>
              <a:t>حفظ محیط زیست و کمترین تاثیر پذیری از تغییر اقلیم</a:t>
            </a:r>
            <a:endParaRPr lang="en-US" sz="2000" dirty="0">
              <a:solidFill>
                <a:prstClr val="black"/>
              </a:solidFill>
              <a:cs typeface="B Nazanin" pitchFamily="2" charset="-78"/>
            </a:endParaRPr>
          </a:p>
        </p:txBody>
      </p:sp>
      <p:cxnSp>
        <p:nvCxnSpPr>
          <p:cNvPr id="11" name="Straight Arrow Connector 10"/>
          <p:cNvCxnSpPr>
            <a:stCxn id="7" idx="1"/>
          </p:cNvCxnSpPr>
          <p:nvPr/>
        </p:nvCxnSpPr>
        <p:spPr>
          <a:xfrm flipH="1">
            <a:off x="5410200" y="3810000"/>
            <a:ext cx="1066800" cy="133350"/>
          </a:xfrm>
          <a:prstGeom prst="straightConnector1">
            <a:avLst/>
          </a:prstGeom>
          <a:ln w="76200"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09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0697350"/>
              </p:ext>
            </p:extLst>
          </p:nvPr>
        </p:nvGraphicFramePr>
        <p:xfrm>
          <a:off x="228600" y="729520"/>
          <a:ext cx="8686799" cy="567842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04009"/>
                <a:gridCol w="1093998"/>
                <a:gridCol w="1372178"/>
                <a:gridCol w="1646483"/>
                <a:gridCol w="1372823"/>
                <a:gridCol w="1297308"/>
              </a:tblGrid>
              <a:tr h="196596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            اهداف پروژه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endParaRPr lang="fa-IR" sz="18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a-IR" sz="18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</a:t>
                      </a: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های ارزیابی نیاز تکنولوژی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65"/>
                        </a:spcAft>
                      </a:pPr>
                      <a:r>
                        <a:rPr lang="ar-SA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شناسایی </a:t>
                      </a: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اولویت­های توسعه با توجه به تغییرات </a:t>
                      </a:r>
                      <a:r>
                        <a:rPr lang="ar-SA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اقلیم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اولویت 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بخش ها بر اساس اثرات تغییرات اقلیم؛ کاهش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و انطباق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اولویت­های 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فناوری بر اساس تغییرات اقلیم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کاهش 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و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انطباق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آماده 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سازی استراتژی و برنامه عمل برای فناوری های اولویت بندی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شده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جمع بندی فرآیند ارزیابی نیازهای فناوری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</a:tr>
              <a:tr h="2735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اطلس تکنولوژی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2735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پورتر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2735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</a:t>
                      </a:r>
                      <a:r>
                        <a:rPr lang="fa-IR" sz="18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پاندا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 و </a:t>
                      </a:r>
                      <a:r>
                        <a:rPr lang="fa-IR" sz="18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راماناتان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2735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فلوید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54713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ارزیابی محتوای تکنولوژی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54713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ارزیابی موقعیت تکنولوژی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54713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ارزش افزوده اقتصادی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2735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فورد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64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 anchor="t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مدل های ارزیابی نیازهای تکنولوژی</a:t>
            </a:r>
            <a:endParaRPr lang="en-US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611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9174935"/>
              </p:ext>
            </p:extLst>
          </p:nvPr>
        </p:nvGraphicFramePr>
        <p:xfrm>
          <a:off x="381000" y="762000"/>
          <a:ext cx="8305800" cy="537565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820500"/>
                <a:gridCol w="1046016"/>
                <a:gridCol w="1311995"/>
                <a:gridCol w="1574269"/>
                <a:gridCol w="1312612"/>
                <a:gridCol w="1240408"/>
              </a:tblGrid>
              <a:tr h="187909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            اهداف پروژه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endParaRPr lang="fa-IR" sz="18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</a:t>
                      </a: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های ارزیابی نیاز تکنولوژی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65"/>
                        </a:spcAft>
                      </a:pPr>
                      <a:r>
                        <a:rPr lang="ar-SA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شناسایی </a:t>
                      </a: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اولویت­های توسعه با توجه به تغییرات اقلیم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اولویت 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بخش ها بر اساس اثرات تغییرات اقلیم؛ کاهش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و انطباق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اولویت­های 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فناوری بر اساس تغییرات اقلیم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کاهش 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و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انطباق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آماده 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سازی استراتژی و برنامه عمل برای فناوری های اولویت بندی </a:t>
                      </a: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شده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جمع </a:t>
                      </a: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بندی فرآیند ارزیابی نیازهای فناوری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</a:tr>
              <a:tr h="2927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</a:t>
                      </a:r>
                      <a:r>
                        <a:rPr lang="fa-IR" sz="18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لیندسی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58553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سطوح توانمندی تکنولوژی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2927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فال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2927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گارسیا-آرولا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2927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7175" algn="l"/>
                          <a:tab pos="457200" algn="r"/>
                          <a:tab pos="514350" algn="r"/>
                          <a:tab pos="571500" algn="r"/>
                        </a:tabLs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لین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87830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7175" algn="l"/>
                          <a:tab pos="457200" algn="r"/>
                          <a:tab pos="514350" algn="r"/>
                          <a:tab pos="571500" algn="r"/>
                        </a:tabLs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مدل سیستم های اطلاعات مدیریت علم و تکنولوژی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---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  <a:tr h="2927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7175" algn="l"/>
                          <a:tab pos="457200" algn="r"/>
                          <a:tab pos="514350" algn="r"/>
                          <a:tab pos="571500" algn="r"/>
                        </a:tabLs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ارزیابی نیاز تکنولوژی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B Nazanin" pitchFamily="2" charset="-78"/>
                        </a:rPr>
                        <a:t>√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B Nazanin" pitchFamily="2" charset="-78"/>
                      </a:endParaRPr>
                    </a:p>
                  </a:txBody>
                  <a:tcPr marL="53564" marR="53564" marT="0" marB="0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65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 anchor="t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مدل های ارزیابی نیازهای تکنولوژی </a:t>
            </a:r>
            <a:r>
              <a:rPr lang="fa-IR" sz="2000" dirty="0" smtClean="0">
                <a:solidFill>
                  <a:schemeClr val="tx1"/>
                </a:solidFill>
                <a:cs typeface="B Nazanin" pitchFamily="2" charset="-78"/>
              </a:rPr>
              <a:t>(ادامه)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093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dirty="0"/>
              <a:t>هدف </a:t>
            </a:r>
            <a:r>
              <a:rPr lang="fa-IR" dirty="0" smtClean="0"/>
              <a:t>مدل ارزيابي نیازهای تكنولوژي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TNA</a:t>
            </a:r>
            <a:r>
              <a:rPr lang="fa-IR" dirty="0" smtClean="0"/>
              <a:t> انتخاب </a:t>
            </a:r>
            <a:r>
              <a:rPr lang="fa-IR" dirty="0"/>
              <a:t>مناسب‌ترين آن‌ها از ميان انبوه نوآوري‌هاي ممكن </a:t>
            </a:r>
            <a:r>
              <a:rPr lang="fa-IR" dirty="0" smtClean="0"/>
              <a:t>است</a:t>
            </a:r>
            <a:r>
              <a:rPr lang="fa-IR" dirty="0"/>
              <a:t>.</a:t>
            </a:r>
            <a:r>
              <a:rPr lang="fa-IR" b="1" dirty="0"/>
              <a:t> </a:t>
            </a:r>
            <a:endParaRPr lang="fa-IR" b="1" dirty="0" smtClean="0"/>
          </a:p>
          <a:p>
            <a:pPr algn="just"/>
            <a:endParaRPr lang="fa-IR" b="1" dirty="0" smtClean="0"/>
          </a:p>
          <a:p>
            <a:pPr algn="just"/>
            <a:r>
              <a:rPr lang="fa-IR" dirty="0" smtClean="0"/>
              <a:t>اين ارزيابي با پيش‌بيني، </a:t>
            </a:r>
            <a:r>
              <a:rPr lang="fa-IR" dirty="0"/>
              <a:t>به ارزيابي فني نوآوري‌ها پرداخته و </a:t>
            </a:r>
            <a:r>
              <a:rPr lang="fa-IR" dirty="0" smtClean="0"/>
              <a:t>آن ها را اولویت بندی می نماید.</a:t>
            </a:r>
          </a:p>
          <a:p>
            <a:pPr algn="just"/>
            <a:endParaRPr lang="fa-IR" dirty="0" smtClean="0"/>
          </a:p>
          <a:p>
            <a:pPr algn="just"/>
            <a:r>
              <a:rPr lang="fa-IR" dirty="0" smtClean="0"/>
              <a:t>سند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TNA</a:t>
            </a:r>
            <a:r>
              <a:rPr lang="fa-IR" dirty="0" smtClean="0"/>
              <a:t> به </a:t>
            </a:r>
            <a:r>
              <a:rPr lang="fa-IR" dirty="0"/>
              <a:t>عنوان چارچوب و ابزاری ارائه مي </a:t>
            </a:r>
            <a:r>
              <a:rPr lang="fa-IR" dirty="0" smtClean="0"/>
              <a:t>شود، </a:t>
            </a:r>
            <a:r>
              <a:rPr lang="fa-IR" dirty="0"/>
              <a:t>كه سياستگذاران </a:t>
            </a:r>
            <a:r>
              <a:rPr lang="fa-IR" dirty="0" smtClean="0"/>
              <a:t>ایران با توجه به نقاط </a:t>
            </a:r>
            <a:r>
              <a:rPr lang="fa-IR" dirty="0"/>
              <a:t>قوت و ضعف </a:t>
            </a:r>
            <a:r>
              <a:rPr lang="fa-IR" dirty="0" smtClean="0"/>
              <a:t>سازمان مطبوع </a:t>
            </a:r>
            <a:r>
              <a:rPr lang="fa-IR" dirty="0"/>
              <a:t>بتوانند فناوری هایی </a:t>
            </a:r>
            <a:r>
              <a:rPr lang="fa-IR" dirty="0" smtClean="0"/>
              <a:t>را توسعه دهند که کمترین آلودگی را برای محیط زیست کشور داشته باشد.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66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مدل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منتخب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89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fa-IR" dirty="0"/>
              <a:t>شناسایی و اولویت بندی  فن آوری های زیست محیطی از </a:t>
            </a:r>
            <a:r>
              <a:rPr lang="fa-IR" dirty="0" smtClean="0"/>
              <a:t>طریق فرآیندهای </a:t>
            </a:r>
            <a:r>
              <a:rPr lang="fa-IR" dirty="0"/>
              <a:t>مشارکتی بخش های مختلف جهت کاهش آلاینده </a:t>
            </a:r>
            <a:r>
              <a:rPr lang="fa-IR" dirty="0" smtClean="0"/>
              <a:t>ها، شناسایی </a:t>
            </a:r>
            <a:r>
              <a:rPr lang="fa-IR" dirty="0"/>
              <a:t>موانع جذب، توسعه و اشاعه اولویت های </a:t>
            </a:r>
            <a:r>
              <a:rPr lang="fa-IR" dirty="0" smtClean="0"/>
              <a:t>تکنولوژی</a:t>
            </a:r>
          </a:p>
          <a:p>
            <a:pPr marL="109728" lvl="0" indent="0" algn="just">
              <a:buNone/>
            </a:pPr>
            <a:endParaRPr lang="en-US" dirty="0"/>
          </a:p>
          <a:p>
            <a:pPr lvl="0" algn="just"/>
            <a:r>
              <a:rPr lang="fa-IR" dirty="0"/>
              <a:t>توسعه برنامه </a:t>
            </a:r>
            <a:r>
              <a:rPr lang="fa-IR" dirty="0" smtClean="0"/>
              <a:t>های اقدامی تکنولوژی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(TAP=Technological Action Program</a:t>
            </a:r>
            <a:r>
              <a:rPr lang="en-US" dirty="0" smtClean="0"/>
              <a:t>) </a:t>
            </a:r>
            <a:r>
              <a:rPr lang="fa-IR" dirty="0" smtClean="0"/>
              <a:t> </a:t>
            </a:r>
            <a:r>
              <a:rPr lang="fa-IR" dirty="0"/>
              <a:t>شامل فعالیت ها و ارائه چارچوبی جهت مواجه بر موانع جذب تکنولوژی و تسهیل انتقال، جذب و اشاعه تکنولوژی های </a:t>
            </a:r>
            <a:r>
              <a:rPr lang="fa-IR" dirty="0" smtClean="0"/>
              <a:t>منتخب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67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effectLst/>
              </a:rPr>
              <a:t>اهداف </a:t>
            </a:r>
            <a:r>
              <a:rPr lang="fa-IR" dirty="0" smtClean="0">
                <a:effectLst/>
              </a:rPr>
              <a:t>اصلی مدل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38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68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19" t="12194" r="21317" b="23705"/>
          <a:stretch/>
        </p:blipFill>
        <p:spPr bwMode="auto">
          <a:xfrm>
            <a:off x="2819400" y="29579"/>
            <a:ext cx="3810000" cy="6676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53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69</a:t>
            </a:fld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74767940"/>
              </p:ext>
            </p:extLst>
          </p:nvPr>
        </p:nvGraphicFramePr>
        <p:xfrm>
          <a:off x="415290" y="381000"/>
          <a:ext cx="8251032" cy="5153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094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76200"/>
            <a:ext cx="7498080" cy="6096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Purposed</a:t>
            </a:r>
            <a:r>
              <a:rPr lang="en-US" sz="2800" dirty="0" smtClean="0">
                <a:solidFill>
                  <a:srgbClr val="94C600">
                    <a:lumMod val="75000"/>
                  </a:srgbClr>
                </a:solidFill>
                <a:effectLst/>
                <a:latin typeface="Adobe Caslon Pro" pitchFamily="18" charset="0"/>
              </a:rPr>
              <a:t>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Technology</a:t>
            </a:r>
            <a:r>
              <a:rPr lang="en-US" sz="2800" dirty="0" smtClean="0">
                <a:solidFill>
                  <a:srgbClr val="94C600">
                    <a:lumMod val="75000"/>
                  </a:srgbClr>
                </a:solidFill>
                <a:effectLst/>
                <a:latin typeface="Adobe Caslon Pro" pitchFamily="18" charset="0"/>
              </a:rPr>
              <a:t> in 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Transportation</a:t>
            </a:r>
          </a:p>
        </p:txBody>
      </p:sp>
      <p:pic>
        <p:nvPicPr>
          <p:cNvPr id="4098" name="Picture 2" descr="C:\Users\dell\Pictures\New Picture (19).jpg.bm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3" y="762000"/>
            <a:ext cx="6857999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ell\Pictures\New Picture (2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096006"/>
            <a:ext cx="6858000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41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70</a:t>
            </a:fld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109299"/>
              </p:ext>
            </p:extLst>
          </p:nvPr>
        </p:nvGraphicFramePr>
        <p:xfrm>
          <a:off x="362664" y="838200"/>
          <a:ext cx="8284608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386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71</a:t>
            </a:fld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12161835"/>
              </p:ext>
            </p:extLst>
          </p:nvPr>
        </p:nvGraphicFramePr>
        <p:xfrm>
          <a:off x="1066800" y="990600"/>
          <a:ext cx="7696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631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72</a:t>
            </a:fld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08645498"/>
              </p:ext>
            </p:extLst>
          </p:nvPr>
        </p:nvGraphicFramePr>
        <p:xfrm>
          <a:off x="1752600" y="1524000"/>
          <a:ext cx="5661660" cy="4163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75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0767236"/>
              </p:ext>
            </p:extLst>
          </p:nvPr>
        </p:nvGraphicFramePr>
        <p:xfrm>
          <a:off x="304800" y="1143000"/>
          <a:ext cx="8610600" cy="4648199"/>
        </p:xfrm>
        <a:graphic>
          <a:graphicData uri="http://schemas.openxmlformats.org/drawingml/2006/table">
            <a:tbl>
              <a:tblPr rtl="1" firstRow="1" firstCol="1" bandRow="1">
                <a:tableStyleId>{F5AB1C69-6EDB-4FF4-983F-18BD219EF322}</a:tableStyleId>
              </a:tblPr>
              <a:tblGrid>
                <a:gridCol w="259493"/>
                <a:gridCol w="3898215"/>
                <a:gridCol w="4452892"/>
              </a:tblGrid>
              <a:tr h="57825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itchFamily="2" charset="-78"/>
                        </a:rPr>
                        <a:t>مراحل اجرای پروژه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itchFamily="2" charset="-78"/>
                        </a:rPr>
                        <a:t>نحوه انجام پروژه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</a:tr>
              <a:tr h="313072">
                <a:tc>
                  <a:txBody>
                    <a:bodyPr/>
                    <a:lstStyle/>
                    <a:p>
                      <a:pPr marL="2286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Nazanin" pitchFamily="2" charset="-78"/>
                        </a:rPr>
                        <a:t>بررسی وضع موجود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  <a:tc rowSpan="7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itchFamily="2" charset="-78"/>
                        </a:rPr>
                        <a:t>طراحی پرسشنامه اولیه توسط تیم، </a:t>
                      </a:r>
                      <a:endParaRPr lang="en-US" sz="1050" dirty="0">
                        <a:effectLst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itchFamily="2" charset="-78"/>
                        </a:rPr>
                        <a:t>تایید خبرگان، </a:t>
                      </a:r>
                      <a:endParaRPr lang="en-US" sz="1050" dirty="0">
                        <a:effectLst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itchFamily="2" charset="-78"/>
                        </a:rPr>
                        <a:t>نهایی نمودن پرسشنامه،</a:t>
                      </a:r>
                      <a:endParaRPr lang="en-US" sz="1050" dirty="0">
                        <a:effectLst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itchFamily="2" charset="-78"/>
                        </a:rPr>
                        <a:t> توزیع آن به وزارتخانه ها و</a:t>
                      </a:r>
                      <a:endParaRPr lang="en-US" sz="1050" dirty="0">
                        <a:effectLst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itchFamily="2" charset="-78"/>
                        </a:rPr>
                        <a:t>جمع آوری اطلاعات از وزارتخانه ها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</a:tr>
              <a:tr h="313072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itchFamily="2" charset="-78"/>
                        </a:rPr>
                        <a:t>شناسایی آلاینده ها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3072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Nazanin" pitchFamily="2" charset="-78"/>
                        </a:rPr>
                        <a:t>تعیین میزان آلایندگی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3072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itchFamily="2" charset="-78"/>
                        </a:rPr>
                        <a:t>شناسایی تکنولوژی های مرتبط با آلاینده ها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3072">
                <a:tc>
                  <a:txBody>
                    <a:bodyPr/>
                    <a:lstStyle/>
                    <a:p>
                      <a:pPr marL="2286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Nazanin" pitchFamily="2" charset="-78"/>
                        </a:rPr>
                        <a:t>تعیین وضع مطلوب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3072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Nazanin" pitchFamily="2" charset="-78"/>
                        </a:rPr>
                        <a:t>شناسایی تکنولوژی های جایگزین جهت کاهش آلاینده گی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26148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Nazanin" pitchFamily="2" charset="-78"/>
                        </a:rPr>
                        <a:t>تعیین میزان آلایندگی در صورت جایگزینی تکنولوژی ها (کاهش آلایندگی)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39221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Nazanin" pitchFamily="2" charset="-78"/>
                        </a:rPr>
                        <a:t>تعیین عوامل موثر بر رتبه بندی تکنولوژی های جایگزین مناسب همراه با مدل رتبه بندی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Nazanin" pitchFamily="2" charset="-78"/>
                        </a:rPr>
                        <a:t>تعیین عوامل موثر بر رتبه بندی تکنولوژی های جایگزین مناسب </a:t>
                      </a:r>
                      <a:endParaRPr lang="en-US" sz="1050">
                        <a:effectLst/>
                        <a:cs typeface="B Nazanin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Nazanin" pitchFamily="2" charset="-78"/>
                        </a:rPr>
                        <a:t>( نظیر: اولویت های ملی، اولویت های بحرانی، زیرساخت ها، قابلیت دسترسی، چرخه عمر، ظرفیت جذب دانش و ...با انجام مطالعات و نظر خبرگان)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</a:tr>
              <a:tr h="313072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Nazanin" pitchFamily="2" charset="-78"/>
                        </a:rPr>
                        <a:t>رتبه بندی تکنولوژی های جایگزین  (به صورت کلی)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  <a:tc rowSpan="2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cs typeface="B Nazanin" pitchFamily="2" charset="-78"/>
                        </a:rPr>
                        <a:t>اخذ نظر خبرگان به همراه استفاده از یک مدل خاص رتبه بندی</a:t>
                      </a:r>
                      <a:endParaRPr lang="en-US" sz="105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</a:tr>
              <a:tr h="313072">
                <a:tc>
                  <a:txBody>
                    <a:bodyPr/>
                    <a:lstStyle/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Nazanin" pitchFamily="2" charset="-78"/>
                        </a:rPr>
                        <a:t>رتبه بندی تکنولوژی های جایگزین (هر وزارتخانه)</a:t>
                      </a:r>
                      <a:endParaRPr lang="en-US" sz="105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44916" marR="44916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73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مراحل اجرای پروژه بر اساس مدل منتخب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152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74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19" t="12194" r="21317" b="23705"/>
          <a:stretch/>
        </p:blipFill>
        <p:spPr bwMode="auto">
          <a:xfrm>
            <a:off x="2743200" y="539630"/>
            <a:ext cx="3120281" cy="5467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26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5569693"/>
              </p:ext>
            </p:extLst>
          </p:nvPr>
        </p:nvGraphicFramePr>
        <p:xfrm>
          <a:off x="1676400" y="761999"/>
          <a:ext cx="5475154" cy="5791200"/>
        </p:xfrm>
        <a:graphic>
          <a:graphicData uri="http://schemas.openxmlformats.org/drawingml/2006/table">
            <a:tbl>
              <a:tblPr rtl="1" firstRow="1" firstCol="1" bandRow="1"/>
              <a:tblGrid>
                <a:gridCol w="2688139"/>
                <a:gridCol w="2787015"/>
              </a:tblGrid>
              <a:tr h="222738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عنوان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مبتنی</a:t>
                      </a:r>
                      <a:r>
                        <a:rPr lang="fa-IR" sz="1200" baseline="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 بر 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890954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Calibri"/>
                          <a:ea typeface="Calibri"/>
                          <a:cs typeface="B Mitra"/>
                        </a:rPr>
                        <a:t>1-میزان مصرف انرژی و تولید آلاینده های زیست محیطی بر حسب فرایندهای موجود در صنایع مرتبط با سازمان را بیان نمائید</a:t>
                      </a:r>
                      <a:endParaRPr lang="en-US" sz="9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میزان </a:t>
                      </a: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مصرف انرژی( بنزین، گازوئیل، گاز و ...)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میزان تولید آلایندگی( </a:t>
                      </a: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CO2,CO,NOx</a:t>
                      </a: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10 سال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0954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Calibri"/>
                          <a:ea typeface="Calibri"/>
                          <a:cs typeface="B Mitra"/>
                        </a:rPr>
                        <a:t>2- اهم تکنولوژی های موجود بر حسب فرایندهای موجود در صنایع مرتبط با سازمان را برحسب شاخص میزان تولید آلایندگی و انرژی بیان نمایید</a:t>
                      </a:r>
                      <a:endParaRPr lang="en-US" sz="9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تکنولوژی </a:t>
                      </a: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در صنایع بالادستی 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میزان تولید آلایندگی( </a:t>
                      </a: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CO2,CO,NOx</a:t>
                      </a: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10 سال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0954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Calibri"/>
                          <a:ea typeface="Calibri"/>
                          <a:cs typeface="B Mitra"/>
                        </a:rPr>
                        <a:t>3-اهم اقدامات، پروژه های صورت پذیرفته در حوزه توسعه تکنولوژی  در راستای کاهش میزان تولید آلاینده های در فرایند های زیست محیطی را بیان نمائید.</a:t>
                      </a:r>
                      <a:endParaRPr lang="en-US" sz="9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هزینه میلیون ریال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زمان بر حسب سال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5 سال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0954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Calibri"/>
                          <a:ea typeface="Calibri"/>
                          <a:cs typeface="B Mitra"/>
                        </a:rPr>
                        <a:t>4- اهم وظایف، ماموریت شرح وظایف و توانمندی نیروی انسانی در حوزه مدیریت تکنولوژی در سازمان را بیان نمایید</a:t>
                      </a:r>
                      <a:endParaRPr lang="en-US" sz="9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تصمیم </a:t>
                      </a: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سازی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تصمیم گیری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5 سال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0954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Calibri"/>
                          <a:ea typeface="Calibri"/>
                          <a:cs typeface="B Mitra"/>
                        </a:rPr>
                        <a:t>5- اهم استراتژی های تدوین شده جهت توسعه تکنولوژی را بیان نمائید.</a:t>
                      </a:r>
                      <a:endParaRPr lang="en-US" sz="9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انتقال تکنولوژی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تحقیق و توسعه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2 سال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692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Calibri"/>
                          <a:ea typeface="Calibri"/>
                          <a:cs typeface="B Mitra"/>
                        </a:rPr>
                        <a:t>6- اهم دستاوردهای کسب شده در حوزه توسعه تکنولوژی  در راستای  کاهش میزان تولید آلاینده های زیست محیطی را بیان نمائید.</a:t>
                      </a:r>
                      <a:endParaRPr lang="en-US" sz="9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کاهش میزان مصرف انرژی( بنزین، گازوئیل، گاز و ...)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کاهش میزان تولید آلایندگی( </a:t>
                      </a: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CO2,CO,NOx</a:t>
                      </a: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)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2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5 سال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58843" marR="588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75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1200" y="38100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 smtClean="0">
                <a:latin typeface="BMitra"/>
                <a:cs typeface="B Nazanin" pitchFamily="2" charset="-78"/>
              </a:rPr>
              <a:t>جدول 1:</a:t>
            </a:r>
            <a:r>
              <a:rPr lang="ar-SA" b="1" dirty="0" smtClean="0">
                <a:latin typeface="BMitra"/>
                <a:cs typeface="B Nazanin" pitchFamily="2" charset="-78"/>
              </a:rPr>
              <a:t>بررسی </a:t>
            </a:r>
            <a:r>
              <a:rPr lang="ar-SA" b="1" dirty="0">
                <a:latin typeface="BMitra"/>
                <a:cs typeface="B Nazanin" pitchFamily="2" charset="-78"/>
              </a:rPr>
              <a:t>ساختارهای تکنولوژی بخش های مورد </a:t>
            </a:r>
            <a:r>
              <a:rPr lang="ar-SA" b="1" dirty="0" smtClean="0">
                <a:latin typeface="BMitra"/>
                <a:cs typeface="B Nazanin" pitchFamily="2" charset="-78"/>
              </a:rPr>
              <a:t>مطالعه</a:t>
            </a:r>
            <a:endParaRPr lang="en-US" dirty="0">
              <a:latin typeface="BMitra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750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5101382"/>
              </p:ext>
            </p:extLst>
          </p:nvPr>
        </p:nvGraphicFramePr>
        <p:xfrm>
          <a:off x="1295400" y="228600"/>
          <a:ext cx="6781800" cy="6040368"/>
        </p:xfrm>
        <a:graphic>
          <a:graphicData uri="http://schemas.openxmlformats.org/drawingml/2006/table">
            <a:tbl>
              <a:tblPr rtl="1" firstRow="1" firstCol="1" bandRow="1"/>
              <a:tblGrid>
                <a:gridCol w="3390900"/>
                <a:gridCol w="3390900"/>
              </a:tblGrid>
              <a:tr h="259848"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جدول 2:</a:t>
                      </a:r>
                      <a:r>
                        <a:rPr lang="ar-SA" sz="1600" b="1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  بررسی وضعیت مطلوب تکنولوژی بخش های مورد مطالعه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3156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	عنوان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توضیحات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515777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latin typeface="Calibri"/>
                          <a:ea typeface="Calibri"/>
                          <a:cs typeface="B Mitra"/>
                        </a:rPr>
                        <a:t>1- اهم سیاست ها، قوانین و دستورالمل های سازمان در حوزه توسعه تکنولوژی در راستای کاهش میزان تولید آلاینده های زیست محیطی را بیان نمائید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سیاست های بالادستی(هئیت دولت، مجلس ،..)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هدف گذاری میزان تولید آلایندگی( </a:t>
                      </a:r>
                      <a:r>
                        <a:rPr lang="en-US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CO2,CO,NOx</a:t>
                      </a: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5 سال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398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latin typeface="Calibri"/>
                          <a:ea typeface="Calibri"/>
                          <a:cs typeface="B Mitra"/>
                        </a:rPr>
                        <a:t>2-تکنولوژی های جایگزین پیشنهادی جهت کاهش میزان انتشار آلایندهای زیست محیطی را بیان گردد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کاهش میزان مصرف انرژی( بنزین، گازوئیل، گاز و ...)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کاهش میزان تولید آلایندگی( </a:t>
                      </a:r>
                      <a:r>
                        <a:rPr lang="en-US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CO2,CO,NOx</a:t>
                      </a: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میزان سرمایه گذاری مورد نیاز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نحوه جذب تکنولوژی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مدت زمان مورد نیاز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سایر شاخص های پیشنهادی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5 سال آتی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2621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  <a:latin typeface="Calibri"/>
                          <a:ea typeface="Calibri"/>
                          <a:cs typeface="B Mitra"/>
                        </a:rPr>
                        <a:t>3- میزان استاندارهای جهانی در فرانید های آلاینده در صنایع مرتبط با سازمان چه می باشد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میزان مصرف انرژی( بنزین، گازوئیل، گاز و ...)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میزان تولید آلایندگی( </a:t>
                      </a:r>
                      <a:r>
                        <a:rPr lang="en-US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CO2,CO,NOx</a:t>
                      </a: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2 سال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76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8879935"/>
              </p:ext>
            </p:extLst>
          </p:nvPr>
        </p:nvGraphicFramePr>
        <p:xfrm>
          <a:off x="457200" y="762000"/>
          <a:ext cx="8229600" cy="50291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14800"/>
                <a:gridCol w="4114800"/>
              </a:tblGrid>
              <a:tr h="82639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 smtClean="0">
                          <a:cs typeface="B Nazanin" pitchFamily="2" charset="-78"/>
                        </a:rPr>
                        <a:t>ادامه جدول2:</a:t>
                      </a:r>
                      <a:r>
                        <a:rPr lang="ar-SA" sz="1800" b="1" dirty="0" smtClean="0"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بررسی وضعیت مطلوب تکنولوژی بخش های مورد مطالعه</a:t>
                      </a:r>
                      <a:endParaRPr lang="en-US" sz="1600" b="1" dirty="0" smtClean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  <a:p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69410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کاهش میزان مصرف انرژی( بنزین، گازوئیل، گاز و ...)</a:t>
                      </a:r>
                      <a:endParaRPr lang="en-US" sz="1400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کاهش میزان تولید آلایندگی( </a:t>
                      </a:r>
                      <a:r>
                        <a:rPr lang="en-US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CO2,CO,NOx</a:t>
                      </a:r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)</a:t>
                      </a:r>
                      <a:endParaRPr lang="en-US" sz="1400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r"/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5 سال آتی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4-میزان اثر بخشی حاصل از جایگزینی تکنولوژی جدید با </a:t>
                      </a:r>
                      <a:b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</a:br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تکنولوژی های موجود را بیان نمائید</a:t>
                      </a:r>
                      <a:endParaRPr lang="en-US" dirty="0"/>
                    </a:p>
                  </a:txBody>
                  <a:tcPr anchor="ctr"/>
                </a:tc>
              </a:tr>
              <a:tr h="2508697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انتقال تکنولوژی</a:t>
                      </a:r>
                      <a:endParaRPr lang="en-US" sz="1400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تحقیق و توسعه</a:t>
                      </a:r>
                      <a:endParaRPr lang="en-US" sz="1400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مراکز علمی</a:t>
                      </a:r>
                      <a:endParaRPr lang="en-US" sz="1400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بخش خصوصی</a:t>
                      </a:r>
                      <a:endParaRPr lang="en-US" sz="1400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r" rtl="1"/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5 سال آتی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effectLst/>
                          <a:latin typeface="Calibri"/>
                          <a:ea typeface="Calibri"/>
                          <a:cs typeface="B Mitra"/>
                        </a:rPr>
                        <a:t>5-اولویت بندی نحوه جذب  تکنولوژی های پیشنهادی کدام است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77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39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2687165"/>
              </p:ext>
            </p:extLst>
          </p:nvPr>
        </p:nvGraphicFramePr>
        <p:xfrm>
          <a:off x="1637348" y="710946"/>
          <a:ext cx="5869305" cy="5059934"/>
        </p:xfrm>
        <a:graphic>
          <a:graphicData uri="http://schemas.openxmlformats.org/drawingml/2006/table">
            <a:tbl>
              <a:tblPr rtl="1" firstRow="1" firstCol="1" bandRow="1"/>
              <a:tblGrid>
                <a:gridCol w="2922905"/>
                <a:gridCol w="2946400"/>
              </a:tblGrid>
              <a:tr h="0"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600" b="1" dirty="0">
                          <a:effectLst/>
                          <a:latin typeface="Calibri"/>
                          <a:ea typeface="Calibri"/>
                          <a:cs typeface="B Nazanin" pitchFamily="2" charset="-78"/>
                        </a:rPr>
                        <a:t>ادامه جدول 2:  بررسی وضعیت مطلوب تکنولوژی بخش های مورد مطالعه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B Nazanin" pitchFamily="2" charset="-7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>
                          <a:effectLst/>
                          <a:latin typeface="Calibri"/>
                          <a:ea typeface="Calibri"/>
                          <a:cs typeface="B Mitra"/>
                        </a:rPr>
                        <a:t>	عنوان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توضیحات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400">
                          <a:effectLst/>
                          <a:latin typeface="Calibri"/>
                          <a:ea typeface="Calibri"/>
                          <a:cs typeface="B Mitra"/>
                        </a:rPr>
                        <a:t>6-اولویت بندی نیاز های تکنولوژی های جایگزین  در سازمان را بیان کنید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کاهش میزان مصرف انرژی( بنزین، گازوئیل، گاز و ...)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کاهش میزان تولید آلایندگی( </a:t>
                      </a:r>
                      <a:r>
                        <a:rPr lang="en-US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CO2,CO,NOx</a:t>
                      </a: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توانمندی جذب و بومی سازی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چرخه عمر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میزان سرمایه گذاری مورد نیاز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زمان بندی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میزان عایدی های کیفی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توانمندی انتقال تکنولوژی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توانمندی و مهارت نیروی انسانی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سایر شاخص های پیشنهادی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342900" lvl="0" indent="-342900" algn="just" rtl="1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fa-IR" sz="1400" dirty="0">
                          <a:effectLst/>
                          <a:latin typeface="Calibri"/>
                          <a:ea typeface="Calibri"/>
                          <a:cs typeface="B Mitra"/>
                        </a:rPr>
                        <a:t>بازه زمانی :  5 سال آتی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78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93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79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47800" y="838200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b="1" dirty="0">
                <a:cs typeface="B Nazanin" pitchFamily="2" charset="-78"/>
              </a:rPr>
              <a:t>بررسی توانمندی تکنولوژی بخش های مورد مطالعه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583" y="1828800"/>
            <a:ext cx="6032151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745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Industry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Adobe Caslon Pro" pitchFamily="18" charset="0"/>
              </a:rPr>
              <a:t> </a:t>
            </a:r>
            <a:endParaRPr lang="en-US" sz="2800" dirty="0">
              <a:solidFill>
                <a:schemeClr val="accent1">
                  <a:lumMod val="50000"/>
                </a:schemeClr>
              </a:solidFill>
              <a:latin typeface="Adobe Caslon Pro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498080" cy="4800600"/>
          </a:xfrm>
        </p:spPr>
        <p:txBody>
          <a:bodyPr>
            <a:normAutofit/>
          </a:bodyPr>
          <a:lstStyle/>
          <a:p>
            <a:pPr marL="82296" indent="0" algn="justLow">
              <a:buNone/>
            </a:pPr>
            <a:endParaRPr lang="en-US" sz="2400" dirty="0" smtClean="0">
              <a:latin typeface="Adobe Caslon Pro" pitchFamily="18" charset="0"/>
            </a:endParaRPr>
          </a:p>
          <a:p>
            <a:pPr marL="82296" indent="0" algn="justLow">
              <a:buNone/>
            </a:pPr>
            <a:r>
              <a:rPr lang="en-US" sz="2400" dirty="0" smtClean="0">
                <a:latin typeface="Adobe Caslon Pro" pitchFamily="18" charset="0"/>
              </a:rPr>
              <a:t>Considering </a:t>
            </a:r>
            <a:r>
              <a:rPr lang="en-US" sz="2400" dirty="0">
                <a:latin typeface="Adobe Caslon Pro" pitchFamily="18" charset="0"/>
              </a:rPr>
              <a:t>the importance of energy and its increasing demands in industries, recognition </a:t>
            </a:r>
            <a:r>
              <a:rPr lang="en-US" sz="2400" dirty="0" smtClean="0">
                <a:latin typeface="Adobe Caslon Pro" pitchFamily="18" charset="0"/>
              </a:rPr>
              <a:t>of energy </a:t>
            </a:r>
            <a:r>
              <a:rPr lang="en-US" sz="2400" dirty="0">
                <a:latin typeface="Adobe Caslon Pro" pitchFamily="18" charset="0"/>
              </a:rPr>
              <a:t>structure in industry sector, planning for supply, consumption and energy efficiency </a:t>
            </a:r>
            <a:r>
              <a:rPr lang="en-US" sz="2400" dirty="0" smtClean="0">
                <a:latin typeface="Adobe Caslon Pro" pitchFamily="18" charset="0"/>
              </a:rPr>
              <a:t>are of </a:t>
            </a:r>
            <a:r>
              <a:rPr lang="en-US" sz="2400" dirty="0">
                <a:latin typeface="Adobe Caslon Pro" pitchFamily="18" charset="0"/>
              </a:rPr>
              <a:t>high significance so that improving energy consumption in industries would result in </a:t>
            </a:r>
            <a:r>
              <a:rPr lang="en-US" sz="2400" dirty="0" smtClean="0">
                <a:latin typeface="Adobe Caslon Pro" pitchFamily="18" charset="0"/>
              </a:rPr>
              <a:t>decline of </a:t>
            </a:r>
            <a:r>
              <a:rPr lang="en-US" sz="2400" dirty="0">
                <a:latin typeface="Adobe Caslon Pro" pitchFamily="18" charset="0"/>
              </a:rPr>
              <a:t>price of goods and air pollution.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03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80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800" dirty="0" smtClean="0">
                <a:effectLst/>
              </a:rPr>
              <a:t>بررسی توانمندی تکنولوژی بخش های مورد مطالعه </a:t>
            </a:r>
            <a:endParaRPr lang="en-US" sz="1800" dirty="0">
              <a:effectLst/>
            </a:endParaRPr>
          </a:p>
        </p:txBody>
      </p:sp>
      <p:pic>
        <p:nvPicPr>
          <p:cNvPr id="6" name="Picture 4" descr="C:\Documents and Settings\101\My Documents\My Pictures\New Pictur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52600"/>
            <a:ext cx="6419832" cy="35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95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81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800" dirty="0">
                <a:effectLst/>
              </a:rPr>
              <a:t>بررسی توانمندی تکنولوژی بخش های مورد مطالعه </a:t>
            </a:r>
            <a:endParaRPr lang="en-US" sz="1800" dirty="0">
              <a:effectLst/>
            </a:endParaRPr>
          </a:p>
        </p:txBody>
      </p:sp>
      <p:pic>
        <p:nvPicPr>
          <p:cNvPr id="6" name="Picture 3" descr="C:\Documents and Settings\101\My Documents\My Pictures\New Picture (19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666" y="1905001"/>
            <a:ext cx="6023641" cy="3472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75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82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44" y="1524000"/>
            <a:ext cx="6120375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2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83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بررسی توانمندی تکنولوژی بخش های مورد مطالعه 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24000"/>
            <a:ext cx="6424116" cy="359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874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84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3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064224" cy="366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81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85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3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47800"/>
            <a:ext cx="5920827" cy="358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69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86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4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316832"/>
            <a:ext cx="5867400" cy="365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30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87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prstClr val="black"/>
                </a:solidFill>
              </a:rPr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5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447800"/>
            <a:ext cx="5780651" cy="370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81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88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prstClr val="black"/>
                </a:solidFill>
              </a:rPr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6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63144"/>
            <a:ext cx="6019800" cy="363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73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89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prstClr val="black"/>
                </a:solidFill>
              </a:rPr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7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447800"/>
            <a:ext cx="5706032" cy="347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26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960" y="0"/>
            <a:ext cx="7498080" cy="762000"/>
          </a:xfrm>
        </p:spPr>
        <p:txBody>
          <a:bodyPr/>
          <a:lstStyle/>
          <a:p>
            <a:pPr algn="ctr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  <a:latin typeface="Adobe Caslon Pro" pitchFamily="18" charset="0"/>
              </a:rPr>
              <a:t>Industry</a:t>
            </a:r>
            <a:r>
              <a:rPr lang="en-US" sz="2800" dirty="0">
                <a:solidFill>
                  <a:srgbClr val="94C600">
                    <a:lumMod val="50000"/>
                  </a:srgbClr>
                </a:solidFill>
                <a:latin typeface="Adobe Caslon Pro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98080" cy="12954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2400" dirty="0" smtClean="0">
                <a:latin typeface="Adobe Caslon Pro" pitchFamily="18" charset="0"/>
              </a:rPr>
              <a:t>The </a:t>
            </a:r>
            <a:r>
              <a:rPr lang="en-US" sz="2400" dirty="0">
                <a:latin typeface="Adobe Caslon Pro" pitchFamily="18" charset="0"/>
              </a:rPr>
              <a:t>amount of GHGs emission related to consumed natural gas in 2000 (ton/</a:t>
            </a:r>
            <a:r>
              <a:rPr lang="en-US" sz="2400" dirty="0" err="1">
                <a:latin typeface="Adobe Caslon Pro" pitchFamily="18" charset="0"/>
              </a:rPr>
              <a:t>yr</a:t>
            </a:r>
            <a:r>
              <a:rPr lang="en-US" sz="2400" dirty="0">
                <a:latin typeface="Adobe Caslon Pro" pitchFamily="18" charset="0"/>
              </a:rPr>
              <a:t>)</a:t>
            </a:r>
            <a:r>
              <a:rPr lang="en-US" sz="2600" dirty="0">
                <a:latin typeface="Adobe Caslon Pro" pitchFamily="18" charset="0"/>
              </a:rPr>
              <a:t> </a:t>
            </a:r>
            <a:r>
              <a:rPr lang="en-US" sz="1400" dirty="0">
                <a:latin typeface="Adobe Caslon Pro" pitchFamily="18" charset="0"/>
              </a:rPr>
              <a:t>[</a:t>
            </a:r>
            <a:r>
              <a:rPr lang="en-US" sz="1400" dirty="0" smtClean="0">
                <a:latin typeface="Adobe Caslon Pro" pitchFamily="18" charset="0"/>
              </a:rPr>
              <a:t>SIC* </a:t>
            </a:r>
            <a:r>
              <a:rPr lang="en-US" sz="1400" dirty="0">
                <a:latin typeface="Adobe Caslon Pro" pitchFamily="18" charset="0"/>
              </a:rPr>
              <a:t>2004</a:t>
            </a:r>
            <a:r>
              <a:rPr lang="en-US" sz="1400" dirty="0" smtClean="0">
                <a:latin typeface="Adobe Caslon Pro" pitchFamily="18" charset="0"/>
              </a:rPr>
              <a:t>]</a:t>
            </a:r>
          </a:p>
          <a:p>
            <a:pPr marL="82296" indent="0">
              <a:buNone/>
            </a:pPr>
            <a:r>
              <a:rPr lang="en-US" sz="1500" dirty="0" smtClean="0">
                <a:latin typeface="Adobe Caslon Pro" pitchFamily="18" charset="0"/>
              </a:rPr>
              <a:t>(SIC: </a:t>
            </a:r>
            <a:r>
              <a:rPr lang="en-US" sz="1500" dirty="0">
                <a:latin typeface="Adobe Caslon Pro" pitchFamily="18" charset="0"/>
              </a:rPr>
              <a:t>Small Industries Census</a:t>
            </a:r>
            <a:r>
              <a:rPr lang="en-US" sz="1500" dirty="0" smtClean="0">
                <a:latin typeface="Adobe Caslon Pro" pitchFamily="18" charset="0"/>
              </a:rPr>
              <a:t>)</a:t>
            </a:r>
            <a:endParaRPr lang="en-US" sz="1500" dirty="0">
              <a:latin typeface="Adobe Caslon Pro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76200" y="164068"/>
            <a:ext cx="107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Chapter I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057400"/>
            <a:ext cx="72390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DA9C-5B4C-4134-97C1-73B2B538E0DE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28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90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8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599" y="1524000"/>
            <a:ext cx="5949501" cy="370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14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91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9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00200"/>
            <a:ext cx="6044639" cy="356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81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92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10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234" y="1524000"/>
            <a:ext cx="58859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21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93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11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47800"/>
            <a:ext cx="5758272" cy="374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0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94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7" name="Picture 2" descr="C:\Documents and Settings\101\My Documents\My Pictures\New Picture (1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52600"/>
            <a:ext cx="5828952" cy="3842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39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95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13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828800"/>
            <a:ext cx="5812341" cy="334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08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96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14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570" y="1752600"/>
            <a:ext cx="5720701" cy="38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03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97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15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52600"/>
            <a:ext cx="6121680" cy="3801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8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98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16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599" y="1524000"/>
            <a:ext cx="5724311" cy="380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5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3F27-6D0B-47C7-83C0-4240182C4FA1}" type="slidenum">
              <a:rPr lang="en-US" smtClean="0">
                <a:solidFill>
                  <a:prstClr val="black"/>
                </a:solidFill>
              </a:rPr>
              <a:pPr/>
              <a:t>99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بررسی توانمندی تکنولوژی بخش های مورد مطالعه</a:t>
            </a:r>
            <a:endParaRPr lang="en-US" dirty="0"/>
          </a:p>
        </p:txBody>
      </p:sp>
      <p:pic>
        <p:nvPicPr>
          <p:cNvPr id="6" name="Picture 2" descr="C:\Documents and Settings\101\My Documents\My Pictures\New Picture (17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352" y="1600200"/>
            <a:ext cx="6022611" cy="341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19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theme/theme1.xml><?xml version="1.0" encoding="utf-8"?>
<a:theme xmlns:a="http://schemas.openxmlformats.org/drawingml/2006/main" name="Theme1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aveform">
  <a:themeElements>
    <a:clrScheme name="Custom 2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000000"/>
      </a:accent3>
      <a:accent4>
        <a:srgbClr val="B77BB4"/>
      </a:accent4>
      <a:accent5>
        <a:srgbClr val="000000"/>
      </a:accent5>
      <a:accent6>
        <a:srgbClr val="A98D63"/>
      </a:accent6>
      <a:hlink>
        <a:srgbClr val="26CBEC"/>
      </a:hlink>
      <a:folHlink>
        <a:srgbClr val="598C8C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2">
      <a:majorFont>
        <a:latin typeface="Times New Roman"/>
        <a:ea typeface=""/>
        <a:cs typeface="B Nazanin"/>
      </a:majorFont>
      <a:minorFont>
        <a:latin typeface="Times New Roman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heme1" id="{1B8AE715-84AC-44B2-9BA2-C2E7A9ABCCAD}" vid="{EAFCBEC9-CF6B-4D64-87DF-E058E5425B06}"/>
    </a:ext>
  </a:extLst>
</a:theme>
</file>

<file path=ppt/theme/theme4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oncours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279</TotalTime>
  <Words>3592</Words>
  <Application>Microsoft Office PowerPoint</Application>
  <PresentationFormat>On-screen Show (4:3)</PresentationFormat>
  <Paragraphs>851</Paragraphs>
  <Slides>100</Slides>
  <Notes>8</Notes>
  <HiddenSlides>9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100</vt:i4>
      </vt:variant>
    </vt:vector>
  </HeadingPairs>
  <TitlesOfParts>
    <vt:vector size="105" baseType="lpstr">
      <vt:lpstr>Theme1</vt:lpstr>
      <vt:lpstr>Waveform</vt:lpstr>
      <vt:lpstr>1_Theme1</vt:lpstr>
      <vt:lpstr>Austin</vt:lpstr>
      <vt:lpstr>Concourse</vt:lpstr>
      <vt:lpstr>PowerPoint Presentation</vt:lpstr>
      <vt:lpstr>  </vt:lpstr>
      <vt:lpstr>Sectors Understudy:</vt:lpstr>
      <vt:lpstr>                                               Transportation </vt:lpstr>
      <vt:lpstr>Transportation</vt:lpstr>
      <vt:lpstr>Transportation</vt:lpstr>
      <vt:lpstr>Purposed Technology in Transportation</vt:lpstr>
      <vt:lpstr>Industry </vt:lpstr>
      <vt:lpstr>Industry </vt:lpstr>
      <vt:lpstr>Industry </vt:lpstr>
      <vt:lpstr>Industry </vt:lpstr>
      <vt:lpstr>Industry </vt:lpstr>
      <vt:lpstr>Industry </vt:lpstr>
      <vt:lpstr>Industry </vt:lpstr>
      <vt:lpstr>Determination of criteria for prioritization of technologies for  proper  selection  and  transfer  of  technologies considering climate change objectives:</vt:lpstr>
      <vt:lpstr>Industry </vt:lpstr>
      <vt:lpstr>Power generation, Residential and Commercial</vt:lpstr>
      <vt:lpstr>The essential needs in technology transfer in power sector and in residential - commercial sectors of Iran</vt:lpstr>
      <vt:lpstr>Oil, Gas and Petrochemical Industries</vt:lpstr>
      <vt:lpstr>Oil, Gas and Petrochemical Industries</vt:lpstr>
      <vt:lpstr>Oil, Gas and Petrochemical Industries</vt:lpstr>
      <vt:lpstr>Water Sector </vt:lpstr>
      <vt:lpstr>Water Sector </vt:lpstr>
      <vt:lpstr>Water Sector </vt:lpstr>
      <vt:lpstr>Agricultural Sector</vt:lpstr>
      <vt:lpstr>Agricultural Sector</vt:lpstr>
      <vt:lpstr>Agricultural Sector</vt:lpstr>
      <vt:lpstr>Agricultural Sector</vt:lpstr>
      <vt:lpstr>Shortcoming of  TNA 2004 report</vt:lpstr>
      <vt:lpstr> </vt:lpstr>
      <vt:lpstr>Technology  preferences according to country profile</vt:lpstr>
      <vt:lpstr>Six main criteria which considered in each sector</vt:lpstr>
      <vt:lpstr>Six main criteria which considered in each sector( continue)</vt:lpstr>
      <vt:lpstr>Priority Measure for Mitigation GHG Emission (Oil and Gas Industry and Transmission) </vt:lpstr>
      <vt:lpstr>Priority Measure for Mitigation GHG Emission (Power Plants)</vt:lpstr>
      <vt:lpstr>Priority Measure for Mitigation GHG Emission (Transportation)</vt:lpstr>
      <vt:lpstr>Priority Measure for Mitigation GHG Emission (Residential and Commercial)</vt:lpstr>
      <vt:lpstr>Priority Measure for Mitigation GHG Emission (Industry)</vt:lpstr>
      <vt:lpstr>Research and Education</vt:lpstr>
      <vt:lpstr>تهیه و به روز رسانی  "ارزیابی نیازهای فناوری (TNA)"  زیست محیطی کشور</vt:lpstr>
      <vt:lpstr>اهداف</vt:lpstr>
      <vt:lpstr>مراحل انجام کار</vt:lpstr>
      <vt:lpstr>PowerPoint Presentation</vt:lpstr>
      <vt:lpstr>1 - سازماندهی اعضا و تیم کارشناسی تهیه ارزیابی نیازهاي فناوري</vt:lpstr>
      <vt:lpstr>1-1- تشکیل تیم ملی براي ایجاد هماهنگی جهت تهیه TNA</vt:lpstr>
      <vt:lpstr>1-2- سازمان دهی ذینفعان مرتبط</vt:lpstr>
      <vt:lpstr>ارایه ابزارهای حمایتی در دسترس</vt:lpstr>
      <vt:lpstr>چارت سازمانی تیم TNA</vt:lpstr>
      <vt:lpstr>ادامه چارت سازمانی تیم TNA</vt:lpstr>
      <vt:lpstr>تیم اجرایی TNA</vt:lpstr>
      <vt:lpstr>2 - شناسایی اولویت هاي توسعه با توجه به محیط زیست و تغییر اقلیم کشور</vt:lpstr>
      <vt:lpstr>2-1 شناسایی و تبیین اولویت هاي توسعه بر اساس اسناد بالادستی مصوب ملی</vt:lpstr>
      <vt:lpstr>2-2 - بررسی تاثیرات بلند مدت و کوتاه مدت تغییرات اقلیم و محیط زیست کشور بر اولویت های توسعه</vt:lpstr>
      <vt:lpstr>3- اولویت بخشی بر مبنای مراحل پیشین</vt:lpstr>
      <vt:lpstr>3-1 شناسایی اولیه بخش ها و زیر بخش ها</vt:lpstr>
      <vt:lpstr>بخش ها و زیر بخش های مورد نظر در پروژه</vt:lpstr>
      <vt:lpstr>4  - اولویتهاي فناوري</vt:lpstr>
      <vt:lpstr>نقشه راه اجرایی پروژه </vt:lpstr>
      <vt:lpstr>ادامه نقشه راه اجرایی پروژه </vt:lpstr>
      <vt:lpstr>ارزیابی نیازهای فناوری زیست محیطی کشور (با همکاری شورای راهبردی متشکل از ذینفعان)</vt:lpstr>
      <vt:lpstr>رویکرد اصلی</vt:lpstr>
      <vt:lpstr>ادامه رویکرد اصلی</vt:lpstr>
      <vt:lpstr>مثال: نگاهی کلی به بخش صنعت (رویکرد)  </vt:lpstr>
      <vt:lpstr>مدل های ارزیابی نیازهای تکنولوژی</vt:lpstr>
      <vt:lpstr>مدل های ارزیابی نیازهای تکنولوژی (ادامه)</vt:lpstr>
      <vt:lpstr>مدل منتخب</vt:lpstr>
      <vt:lpstr>اهداف اصلی مدل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مراحل اجرای پروژه بر اساس مدل منتخب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بررسی توانمندی تکنولوژی بخش های مورد مطالعه </vt:lpstr>
      <vt:lpstr>بررسی توانمندی تکنولوژی بخش های مورد مطالعه </vt:lpstr>
      <vt:lpstr>بررسی توانمندی تکنولوژی بخش های مورد مطالعه</vt:lpstr>
      <vt:lpstr>بررسی توانمندی تکنولوژی بخش های مورد مطالعه 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  <vt:lpstr>بررسی توانمندی تکنولوژی بخش های مورد مطالعه</vt:lpstr>
    </vt:vector>
  </TitlesOfParts>
  <Company>Gerdoo.net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</dc:title>
  <dc:creator>User 101</dc:creator>
  <cp:lastModifiedBy>User 101</cp:lastModifiedBy>
  <cp:revision>36</cp:revision>
  <dcterms:created xsi:type="dcterms:W3CDTF">2014-12-14T15:19:43Z</dcterms:created>
  <dcterms:modified xsi:type="dcterms:W3CDTF">2015-02-02T07:57:01Z</dcterms:modified>
</cp:coreProperties>
</file>